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5.xml" ContentType="application/vnd.openxmlformats-officedocument.themeOverride+xml"/>
  <Override PartName="/ppt/charts/chart3.xml" ContentType="application/vnd.openxmlformats-officedocument.drawingml.chart+xml"/>
  <Override PartName="/ppt/theme/themeOverride6.xml" ContentType="application/vnd.openxmlformats-officedocument.themeOverride+xml"/>
  <Override PartName="/ppt/media/image61.jpg" ContentType="image/gif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3" r:id="rId3"/>
    <p:sldMasterId id="2147483666" r:id="rId4"/>
  </p:sldMasterIdLst>
  <p:notesMasterIdLst>
    <p:notesMasterId r:id="rId23"/>
  </p:notesMasterIdLst>
  <p:sldIdLst>
    <p:sldId id="256" r:id="rId5"/>
    <p:sldId id="258" r:id="rId6"/>
    <p:sldId id="372" r:id="rId7"/>
    <p:sldId id="354" r:id="rId8"/>
    <p:sldId id="364" r:id="rId9"/>
    <p:sldId id="356" r:id="rId10"/>
    <p:sldId id="357" r:id="rId11"/>
    <p:sldId id="361" r:id="rId12"/>
    <p:sldId id="362" r:id="rId13"/>
    <p:sldId id="363" r:id="rId14"/>
    <p:sldId id="366" r:id="rId15"/>
    <p:sldId id="367" r:id="rId16"/>
    <p:sldId id="368" r:id="rId17"/>
    <p:sldId id="370" r:id="rId18"/>
    <p:sldId id="371" r:id="rId19"/>
    <p:sldId id="369" r:id="rId20"/>
    <p:sldId id="267" r:id="rId21"/>
    <p:sldId id="268" r:id="rId2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7CC"/>
    <a:srgbClr val="00D661"/>
    <a:srgbClr val="8EFE50"/>
    <a:srgbClr val="88D0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-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Wandres.int\WandresDaten2\NEUE_STRUKTUR_2012\WMC\Benutzer%20Fa%20Wandres\StW\Restschmutzanalyse\GM\Messergebnisse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uba\Desktop\6%20Sigma\New%20Microsoft%20Excel%20Worksheet.xlsx" TargetMode="External"/><Relationship Id="rId1" Type="http://schemas.openxmlformats.org/officeDocument/2006/relationships/themeOverride" Target="../theme/themeOverride5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yilmaz5\Desktop\New%20Microsoft%20Excel%20Worksheet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 dirty="0" err="1"/>
              <a:t>Defect</a:t>
            </a:r>
            <a:r>
              <a:rPr lang="de-DE" dirty="0"/>
              <a:t> </a:t>
            </a:r>
            <a:r>
              <a:rPr lang="de-DE" dirty="0" err="1"/>
              <a:t>modes</a:t>
            </a:r>
            <a:endParaRPr lang="de-DE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Tabelle1!$E$5</c:f>
              <c:strCache>
                <c:ptCount val="1"/>
                <c:pt idx="0">
                  <c:v>Wandres off
Washing 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Tabelle1!$E$6:$J$6</c:f>
              <c:strCache>
                <c:ptCount val="6"/>
                <c:pt idx="0">
                  <c:v>White particle</c:v>
                </c:pt>
                <c:pt idx="1">
                  <c:v>Black particle</c:v>
                </c:pt>
                <c:pt idx="2">
                  <c:v>Oil mark</c:v>
                </c:pt>
                <c:pt idx="3">
                  <c:v>Oil collection</c:v>
                </c:pt>
                <c:pt idx="4">
                  <c:v>Black particle collection</c:v>
                </c:pt>
                <c:pt idx="5">
                  <c:v>Conveyor belt mark</c:v>
                </c:pt>
              </c:strCache>
            </c:strRef>
          </c:cat>
          <c:val>
            <c:numRef>
              <c:f>Tabelle1!$E$32:$J$32</c:f>
              <c:numCache>
                <c:formatCode>General</c:formatCode>
                <c:ptCount val="6"/>
                <c:pt idx="0">
                  <c:v>576</c:v>
                </c:pt>
                <c:pt idx="1">
                  <c:v>90</c:v>
                </c:pt>
                <c:pt idx="2">
                  <c:v>98</c:v>
                </c:pt>
                <c:pt idx="3">
                  <c:v>10</c:v>
                </c:pt>
                <c:pt idx="4">
                  <c:v>5</c:v>
                </c:pt>
                <c:pt idx="5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56-43E4-B7C5-3CDD4270B65B}"/>
            </c:ext>
          </c:extLst>
        </c:ser>
        <c:ser>
          <c:idx val="1"/>
          <c:order val="1"/>
          <c:tx>
            <c:strRef>
              <c:f>Tabelle1!$K$5</c:f>
              <c:strCache>
                <c:ptCount val="1"/>
                <c:pt idx="0">
                  <c:v>Wandres on
Washing off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Tabelle1!$K$32:$P$32</c:f>
              <c:numCache>
                <c:formatCode>General</c:formatCode>
                <c:ptCount val="6"/>
                <c:pt idx="0">
                  <c:v>101</c:v>
                </c:pt>
                <c:pt idx="1">
                  <c:v>11</c:v>
                </c:pt>
                <c:pt idx="2">
                  <c:v>54</c:v>
                </c:pt>
                <c:pt idx="3">
                  <c:v>0</c:v>
                </c:pt>
                <c:pt idx="4">
                  <c:v>1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56-43E4-B7C5-3CDD4270B6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7221888"/>
        <c:axId val="37223424"/>
      </c:barChart>
      <c:catAx>
        <c:axId val="372218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7223424"/>
        <c:crosses val="autoZero"/>
        <c:auto val="1"/>
        <c:lblAlgn val="ctr"/>
        <c:lblOffset val="100"/>
        <c:noMultiLvlLbl val="0"/>
      </c:catAx>
      <c:valAx>
        <c:axId val="372234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7221888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418285214348207"/>
          <c:y val="0.13936351706036745"/>
          <c:w val="0.81752646544181984"/>
          <c:h val="0.688151793525809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'[New Microsoft Excel Worksheet.xlsx]Sheet6'!$E$44</c:f>
              <c:strCache>
                <c:ptCount val="1"/>
                <c:pt idx="0">
                  <c:v>Washing Machine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'[New Microsoft Excel Worksheet.xlsx]Sheet6'!$D$45:$D$49</c:f>
              <c:strCache>
                <c:ptCount val="5"/>
                <c:pt idx="0">
                  <c:v>60 Oil Cons.</c:v>
                </c:pt>
                <c:pt idx="1">
                  <c:v>70 Oil Cons.</c:v>
                </c:pt>
                <c:pt idx="2">
                  <c:v>60 Energy Cons.</c:v>
                </c:pt>
                <c:pt idx="3">
                  <c:v>70 Energy Cons.</c:v>
                </c:pt>
                <c:pt idx="4">
                  <c:v>TOTAL</c:v>
                </c:pt>
              </c:strCache>
            </c:strRef>
          </c:cat>
          <c:val>
            <c:numRef>
              <c:f>'[New Microsoft Excel Worksheet.xlsx]Sheet6'!$E$45:$E$49</c:f>
              <c:numCache>
                <c:formatCode>_-* #,##0\ [$€-1]_-;\-* #,##0\ [$€-1]_-;_-* "-"\ [$€-1]_-;_-@_-</c:formatCode>
                <c:ptCount val="5"/>
                <c:pt idx="0">
                  <c:v>4515</c:v>
                </c:pt>
                <c:pt idx="1">
                  <c:v>14190</c:v>
                </c:pt>
                <c:pt idx="2">
                  <c:v>11907</c:v>
                </c:pt>
                <c:pt idx="3">
                  <c:v>11907</c:v>
                </c:pt>
                <c:pt idx="4">
                  <c:v>42519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EA-41E8-B7E5-E064EBEA6C2F}"/>
            </c:ext>
          </c:extLst>
        </c:ser>
        <c:ser>
          <c:idx val="1"/>
          <c:order val="1"/>
          <c:tx>
            <c:strRef>
              <c:f>'[New Microsoft Excel Worksheet.xlsx]Sheet6'!$F$44</c:f>
              <c:strCache>
                <c:ptCount val="1"/>
                <c:pt idx="0">
                  <c:v>Dry Cleaning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'[New Microsoft Excel Worksheet.xlsx]Sheet6'!$D$45:$D$49</c:f>
              <c:strCache>
                <c:ptCount val="5"/>
                <c:pt idx="0">
                  <c:v>60 Oil Cons.</c:v>
                </c:pt>
                <c:pt idx="1">
                  <c:v>70 Oil Cons.</c:v>
                </c:pt>
                <c:pt idx="2">
                  <c:v>60 Energy Cons.</c:v>
                </c:pt>
                <c:pt idx="3">
                  <c:v>70 Energy Cons.</c:v>
                </c:pt>
                <c:pt idx="4">
                  <c:v>TOTAL</c:v>
                </c:pt>
              </c:strCache>
            </c:strRef>
          </c:cat>
          <c:val>
            <c:numRef>
              <c:f>'[New Microsoft Excel Worksheet.xlsx]Sheet6'!$F$45:$F$49</c:f>
              <c:numCache>
                <c:formatCode>_-* #,##0\ [$€-1]_-;\-* #,##0\ [$€-1]_-;_-* "-"\ [$€-1]_-;_-@_-</c:formatCode>
                <c:ptCount val="5"/>
                <c:pt idx="0">
                  <c:v>0</c:v>
                </c:pt>
                <c:pt idx="1">
                  <c:v>0</c:v>
                </c:pt>
                <c:pt idx="2">
                  <c:v>3743</c:v>
                </c:pt>
                <c:pt idx="3">
                  <c:v>3743</c:v>
                </c:pt>
                <c:pt idx="4">
                  <c:v>7486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0EA-41E8-B7E5-E064EBEA6C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406272"/>
        <c:axId val="76290240"/>
      </c:barChart>
      <c:catAx>
        <c:axId val="76406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6290240"/>
        <c:crosses val="autoZero"/>
        <c:auto val="1"/>
        <c:lblAlgn val="ctr"/>
        <c:lblOffset val="100"/>
        <c:noMultiLvlLbl val="0"/>
      </c:catAx>
      <c:valAx>
        <c:axId val="76290240"/>
        <c:scaling>
          <c:orientation val="minMax"/>
        </c:scaling>
        <c:delete val="0"/>
        <c:axPos val="l"/>
        <c:majorGridlines/>
        <c:numFmt formatCode="_-* #,##0\ [$€-1]_-;\-* #,##0\ [$€-1]_-;_-* &quot;-&quot;\ [$€-1]_-;_-@_-" sourceLinked="1"/>
        <c:majorTickMark val="out"/>
        <c:minorTickMark val="none"/>
        <c:tickLblPos val="nextTo"/>
        <c:crossAx val="76406272"/>
        <c:crosses val="autoZero"/>
        <c:crossBetween val="between"/>
        <c:majorUnit val="10000"/>
      </c:valAx>
    </c:plotArea>
    <c:legend>
      <c:legendPos val="r"/>
      <c:layout>
        <c:manualLayout>
          <c:xMode val="edge"/>
          <c:yMode val="edge"/>
          <c:x val="0.21893153980752406"/>
          <c:y val="4.2457713619130973E-3"/>
          <c:w val="0.63106846019247598"/>
          <c:h val="9.7989938757655298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625131233595801"/>
          <c:y val="0.11158573928258968"/>
          <c:w val="0.83454046369203849"/>
          <c:h val="0.7144400699912510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Sheet6!$E$51</c:f>
              <c:strCache>
                <c:ptCount val="1"/>
                <c:pt idx="0">
                  <c:v>Washing Machine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Sheet6!$D$52:$D$55</c:f>
              <c:strCache>
                <c:ptCount val="4"/>
                <c:pt idx="0">
                  <c:v>Refurbishment of Rollers</c:v>
                </c:pt>
                <c:pt idx="1">
                  <c:v>Covering of Rollers</c:v>
                </c:pt>
                <c:pt idx="2">
                  <c:v>Replacement of Oil</c:v>
                </c:pt>
                <c:pt idx="3">
                  <c:v>Replacement Wear Parts</c:v>
                </c:pt>
              </c:strCache>
            </c:strRef>
          </c:cat>
          <c:val>
            <c:numRef>
              <c:f>Sheet6!$E$52:$E$55</c:f>
              <c:numCache>
                <c:formatCode>#,##0\ [$€-1];[Red]\-#,##0\ [$€-1]</c:formatCode>
                <c:ptCount val="4"/>
                <c:pt idx="0">
                  <c:v>12000</c:v>
                </c:pt>
                <c:pt idx="1">
                  <c:v>20000</c:v>
                </c:pt>
                <c:pt idx="2">
                  <c:v>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D6-4A14-917C-104C43B70FB5}"/>
            </c:ext>
          </c:extLst>
        </c:ser>
        <c:ser>
          <c:idx val="1"/>
          <c:order val="1"/>
          <c:tx>
            <c:strRef>
              <c:f>Sheet6!$F$51</c:f>
              <c:strCache>
                <c:ptCount val="1"/>
                <c:pt idx="0">
                  <c:v>Dry Cleaning Machine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Sheet6!$D$52:$D$55</c:f>
              <c:strCache>
                <c:ptCount val="4"/>
                <c:pt idx="0">
                  <c:v>Refurbishment of Rollers</c:v>
                </c:pt>
                <c:pt idx="1">
                  <c:v>Covering of Rollers</c:v>
                </c:pt>
                <c:pt idx="2">
                  <c:v>Replacement of Oil</c:v>
                </c:pt>
                <c:pt idx="3">
                  <c:v>Replacement Wear Parts</c:v>
                </c:pt>
              </c:strCache>
            </c:strRef>
          </c:cat>
          <c:val>
            <c:numRef>
              <c:f>Sheet6!$F$52:$F$55</c:f>
              <c:numCache>
                <c:formatCode>General</c:formatCode>
                <c:ptCount val="4"/>
                <c:pt idx="3" formatCode="#,##0\ [$€-1];[Red]\-#,##0\ [$€-1]">
                  <c:v>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D6-4A14-917C-104C43B70F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6557824"/>
        <c:axId val="76309056"/>
      </c:barChart>
      <c:catAx>
        <c:axId val="76557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6309056"/>
        <c:crosses val="autoZero"/>
        <c:auto val="1"/>
        <c:lblAlgn val="ctr"/>
        <c:lblOffset val="100"/>
        <c:noMultiLvlLbl val="0"/>
      </c:catAx>
      <c:valAx>
        <c:axId val="76309056"/>
        <c:scaling>
          <c:orientation val="minMax"/>
        </c:scaling>
        <c:delete val="0"/>
        <c:axPos val="l"/>
        <c:majorGridlines/>
        <c:numFmt formatCode="#,##0\ [$€-1];[Red]\-#,##0\ [$€-1]" sourceLinked="1"/>
        <c:majorTickMark val="out"/>
        <c:minorTickMark val="none"/>
        <c:tickLblPos val="nextTo"/>
        <c:crossAx val="765578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190288713910757"/>
          <c:y val="1.8134660250801987E-2"/>
          <c:w val="0.60254155730533698"/>
          <c:h val="7.9471420239136781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B4D01-ADF4-404B-92D2-1B660168F314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F14BF-C294-4E6A-B90D-227D3F8CB2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9403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001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2386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52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904312" y="6597352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2017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0959416" y="6592736"/>
            <a:ext cx="1285800" cy="2423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/>
              <a:t>Giovanni Amato</a:t>
            </a:r>
          </a:p>
        </p:txBody>
      </p:sp>
    </p:spTree>
    <p:extLst>
      <p:ext uri="{BB962C8B-B14F-4D97-AF65-F5344CB8AC3E}">
        <p14:creationId xmlns:p14="http://schemas.microsoft.com/office/powerpoint/2010/main" val="3352462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904312" y="6597352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2017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10959416" y="6592736"/>
            <a:ext cx="128580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/>
              <a:t>Giovanni Amato</a:t>
            </a:r>
          </a:p>
        </p:txBody>
      </p:sp>
    </p:spTree>
    <p:extLst>
      <p:ext uri="{BB962C8B-B14F-4D97-AF65-F5344CB8AC3E}">
        <p14:creationId xmlns:p14="http://schemas.microsoft.com/office/powerpoint/2010/main" val="37360500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904312" y="6597352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2017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0959416" y="6592736"/>
            <a:ext cx="1285800" cy="2423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/>
              <a:t>Giovanni Amato</a:t>
            </a:r>
          </a:p>
        </p:txBody>
      </p:sp>
    </p:spTree>
    <p:extLst>
      <p:ext uri="{BB962C8B-B14F-4D97-AF65-F5344CB8AC3E}">
        <p14:creationId xmlns:p14="http://schemas.microsoft.com/office/powerpoint/2010/main" val="822381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904312" y="6597352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2017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10959416" y="6592736"/>
            <a:ext cx="128580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/>
              <a:t>Giovanni Amato</a:t>
            </a:r>
          </a:p>
        </p:txBody>
      </p:sp>
    </p:spTree>
    <p:extLst>
      <p:ext uri="{BB962C8B-B14F-4D97-AF65-F5344CB8AC3E}">
        <p14:creationId xmlns:p14="http://schemas.microsoft.com/office/powerpoint/2010/main" val="42283526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13009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0628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133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27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71741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6447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10906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4887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25951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90141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37389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727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448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461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5371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5121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6956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3527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922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Vert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366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dashVert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ltGray">
          <a:xfrm>
            <a:off x="1587" y="6595233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201</a:t>
            </a:r>
            <a:r>
              <a:rPr lang="en-US" sz="1050" dirty="0"/>
              <a:t>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0880" y="6597352"/>
            <a:ext cx="128580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it-IT" dirty="0"/>
              <a:t>Giovanni Amato</a:t>
            </a:r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567" y="6656803"/>
            <a:ext cx="837641" cy="228581"/>
          </a:xfrm>
          <a:prstGeom prst="rect">
            <a:avLst/>
          </a:prstGeom>
        </p:spPr>
      </p:pic>
      <p:sp>
        <p:nvSpPr>
          <p:cNvPr id="10" name="Rettangolo 9"/>
          <p:cNvSpPr/>
          <p:nvPr userDrawn="1"/>
        </p:nvSpPr>
        <p:spPr>
          <a:xfrm>
            <a:off x="-34688" y="6613738"/>
            <a:ext cx="191794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it-IT" sz="1000" kern="1200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DIETRONIC – ALCPX SYSTEM</a:t>
            </a:r>
          </a:p>
        </p:txBody>
      </p:sp>
    </p:spTree>
    <p:extLst>
      <p:ext uri="{BB962C8B-B14F-4D97-AF65-F5344CB8AC3E}">
        <p14:creationId xmlns:p14="http://schemas.microsoft.com/office/powerpoint/2010/main" val="198491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dashVert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ltGray">
          <a:xfrm>
            <a:off x="1587" y="6595233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201</a:t>
            </a:r>
            <a:r>
              <a:rPr lang="en-US" sz="1050" dirty="0"/>
              <a:t>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0880" y="6597352"/>
            <a:ext cx="128580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it-IT" dirty="0"/>
              <a:t>Giovanni Amato</a:t>
            </a:r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567" y="6656803"/>
            <a:ext cx="837641" cy="228581"/>
          </a:xfrm>
          <a:prstGeom prst="rect">
            <a:avLst/>
          </a:prstGeom>
        </p:spPr>
      </p:pic>
      <p:sp>
        <p:nvSpPr>
          <p:cNvPr id="10" name="Rettangolo 9"/>
          <p:cNvSpPr/>
          <p:nvPr userDrawn="1"/>
        </p:nvSpPr>
        <p:spPr>
          <a:xfrm>
            <a:off x="-34688" y="6613738"/>
            <a:ext cx="191794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it-IT" sz="1000" kern="1200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DIETRONIC – ALCPX SYSTEM</a:t>
            </a:r>
          </a:p>
        </p:txBody>
      </p:sp>
    </p:spTree>
    <p:extLst>
      <p:ext uri="{BB962C8B-B14F-4D97-AF65-F5344CB8AC3E}">
        <p14:creationId xmlns:p14="http://schemas.microsoft.com/office/powerpoint/2010/main" val="937255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3042F-974F-4CCA-A27D-21DF725295CB}" type="datetimeFigureOut">
              <a:rPr lang="it-IT" smtClean="0"/>
              <a:t>02/02/2018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1980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3" Type="http://schemas.microsoft.com/office/2007/relationships/hdphoto" Target="../media/hdphoto10.wdp"/><Relationship Id="rId18" Type="http://schemas.openxmlformats.org/officeDocument/2006/relationships/image" Target="../media/image39.png"/><Relationship Id="rId26" Type="http://schemas.openxmlformats.org/officeDocument/2006/relationships/image" Target="../media/image44.png"/><Relationship Id="rId39" Type="http://schemas.openxmlformats.org/officeDocument/2006/relationships/image" Target="../media/image53.png"/><Relationship Id="rId21" Type="http://schemas.openxmlformats.org/officeDocument/2006/relationships/image" Target="../media/image41.png"/><Relationship Id="rId34" Type="http://schemas.openxmlformats.org/officeDocument/2006/relationships/image" Target="../media/image50.png"/><Relationship Id="rId42" Type="http://schemas.openxmlformats.org/officeDocument/2006/relationships/image" Target="../media/image55.png"/><Relationship Id="rId47" Type="http://schemas.openxmlformats.org/officeDocument/2006/relationships/image" Target="../media/image58.png"/><Relationship Id="rId50" Type="http://schemas.microsoft.com/office/2007/relationships/hdphoto" Target="../media/hdphoto23.wdp"/><Relationship Id="rId55" Type="http://schemas.openxmlformats.org/officeDocument/2006/relationships/image" Target="../media/image64.png"/><Relationship Id="rId63" Type="http://schemas.openxmlformats.org/officeDocument/2006/relationships/image" Target="../media/image70.png"/><Relationship Id="rId68" Type="http://schemas.openxmlformats.org/officeDocument/2006/relationships/image" Target="../media/image73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6" Type="http://schemas.openxmlformats.org/officeDocument/2006/relationships/image" Target="../media/image38.png"/><Relationship Id="rId29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7.wdp"/><Relationship Id="rId11" Type="http://schemas.microsoft.com/office/2007/relationships/hdphoto" Target="../media/hdphoto9.wdp"/><Relationship Id="rId24" Type="http://schemas.openxmlformats.org/officeDocument/2006/relationships/image" Target="../media/image43.png"/><Relationship Id="rId32" Type="http://schemas.openxmlformats.org/officeDocument/2006/relationships/image" Target="../media/image49.png"/><Relationship Id="rId37" Type="http://schemas.openxmlformats.org/officeDocument/2006/relationships/image" Target="../media/image52.png"/><Relationship Id="rId40" Type="http://schemas.microsoft.com/office/2007/relationships/hdphoto" Target="../media/hdphoto20.wdp"/><Relationship Id="rId45" Type="http://schemas.microsoft.com/office/2007/relationships/hdphoto" Target="../media/hdphoto22.wdp"/><Relationship Id="rId53" Type="http://schemas.microsoft.com/office/2007/relationships/hdphoto" Target="../media/hdphoto24.wdp"/><Relationship Id="rId58" Type="http://schemas.microsoft.com/office/2007/relationships/hdphoto" Target="../media/hdphoto25.wdp"/><Relationship Id="rId66" Type="http://schemas.openxmlformats.org/officeDocument/2006/relationships/image" Target="../media/image72.png"/><Relationship Id="rId5" Type="http://schemas.openxmlformats.org/officeDocument/2006/relationships/image" Target="../media/image32.png"/><Relationship Id="rId15" Type="http://schemas.microsoft.com/office/2007/relationships/hdphoto" Target="../media/hdphoto11.wdp"/><Relationship Id="rId23" Type="http://schemas.microsoft.com/office/2007/relationships/hdphoto" Target="../media/hdphoto14.wdp"/><Relationship Id="rId28" Type="http://schemas.openxmlformats.org/officeDocument/2006/relationships/image" Target="../media/image46.png"/><Relationship Id="rId36" Type="http://schemas.microsoft.com/office/2007/relationships/hdphoto" Target="../media/hdphoto18.wdp"/><Relationship Id="rId49" Type="http://schemas.openxmlformats.org/officeDocument/2006/relationships/image" Target="../media/image60.png"/><Relationship Id="rId57" Type="http://schemas.openxmlformats.org/officeDocument/2006/relationships/image" Target="../media/image66.png"/><Relationship Id="rId61" Type="http://schemas.openxmlformats.org/officeDocument/2006/relationships/image" Target="../media/image68.png"/><Relationship Id="rId10" Type="http://schemas.openxmlformats.org/officeDocument/2006/relationships/image" Target="../media/image35.png"/><Relationship Id="rId19" Type="http://schemas.microsoft.com/office/2007/relationships/hdphoto" Target="../media/hdphoto13.wdp"/><Relationship Id="rId31" Type="http://schemas.microsoft.com/office/2007/relationships/hdphoto" Target="../media/hdphoto16.wdp"/><Relationship Id="rId44" Type="http://schemas.openxmlformats.org/officeDocument/2006/relationships/image" Target="../media/image56.png"/><Relationship Id="rId52" Type="http://schemas.openxmlformats.org/officeDocument/2006/relationships/image" Target="../media/image62.png"/><Relationship Id="rId60" Type="http://schemas.microsoft.com/office/2007/relationships/hdphoto" Target="../media/hdphoto26.wdp"/><Relationship Id="rId65" Type="http://schemas.openxmlformats.org/officeDocument/2006/relationships/image" Target="../media/image71.png"/><Relationship Id="rId4" Type="http://schemas.openxmlformats.org/officeDocument/2006/relationships/image" Target="../media/image31.png"/><Relationship Id="rId9" Type="http://schemas.openxmlformats.org/officeDocument/2006/relationships/image" Target="../media/image34.jpeg"/><Relationship Id="rId14" Type="http://schemas.openxmlformats.org/officeDocument/2006/relationships/image" Target="../media/image37.png"/><Relationship Id="rId22" Type="http://schemas.openxmlformats.org/officeDocument/2006/relationships/image" Target="../media/image42.png"/><Relationship Id="rId27" Type="http://schemas.openxmlformats.org/officeDocument/2006/relationships/image" Target="../media/image45.png"/><Relationship Id="rId30" Type="http://schemas.openxmlformats.org/officeDocument/2006/relationships/image" Target="../media/image48.png"/><Relationship Id="rId35" Type="http://schemas.openxmlformats.org/officeDocument/2006/relationships/image" Target="../media/image51.png"/><Relationship Id="rId43" Type="http://schemas.microsoft.com/office/2007/relationships/hdphoto" Target="../media/hdphoto21.wdp"/><Relationship Id="rId48" Type="http://schemas.openxmlformats.org/officeDocument/2006/relationships/image" Target="../media/image59.JPG"/><Relationship Id="rId56" Type="http://schemas.openxmlformats.org/officeDocument/2006/relationships/image" Target="../media/image65.png"/><Relationship Id="rId64" Type="http://schemas.microsoft.com/office/2007/relationships/hdphoto" Target="../media/hdphoto27.wdp"/><Relationship Id="rId69" Type="http://schemas.openxmlformats.org/officeDocument/2006/relationships/image" Target="../media/image74.png"/><Relationship Id="rId8" Type="http://schemas.microsoft.com/office/2007/relationships/hdphoto" Target="../media/hdphoto8.wdp"/><Relationship Id="rId51" Type="http://schemas.openxmlformats.org/officeDocument/2006/relationships/image" Target="../media/image61.jpg"/><Relationship Id="rId3" Type="http://schemas.openxmlformats.org/officeDocument/2006/relationships/image" Target="../media/image30.png"/><Relationship Id="rId12" Type="http://schemas.openxmlformats.org/officeDocument/2006/relationships/image" Target="../media/image36.png"/><Relationship Id="rId17" Type="http://schemas.microsoft.com/office/2007/relationships/hdphoto" Target="../media/hdphoto12.wdp"/><Relationship Id="rId25" Type="http://schemas.microsoft.com/office/2007/relationships/hdphoto" Target="../media/hdphoto15.wdp"/><Relationship Id="rId33" Type="http://schemas.microsoft.com/office/2007/relationships/hdphoto" Target="../media/hdphoto17.wdp"/><Relationship Id="rId38" Type="http://schemas.microsoft.com/office/2007/relationships/hdphoto" Target="../media/hdphoto19.wdp"/><Relationship Id="rId46" Type="http://schemas.openxmlformats.org/officeDocument/2006/relationships/image" Target="../media/image57.jpg"/><Relationship Id="rId59" Type="http://schemas.openxmlformats.org/officeDocument/2006/relationships/image" Target="../media/image67.png"/><Relationship Id="rId67" Type="http://schemas.microsoft.com/office/2007/relationships/hdphoto" Target="../media/hdphoto28.wdp"/><Relationship Id="rId20" Type="http://schemas.openxmlformats.org/officeDocument/2006/relationships/image" Target="../media/image40.png"/><Relationship Id="rId41" Type="http://schemas.openxmlformats.org/officeDocument/2006/relationships/image" Target="../media/image54.png"/><Relationship Id="rId54" Type="http://schemas.openxmlformats.org/officeDocument/2006/relationships/image" Target="../media/image63.png"/><Relationship Id="rId62" Type="http://schemas.openxmlformats.org/officeDocument/2006/relationships/image" Target="../media/image69.png"/><Relationship Id="rId70" Type="http://schemas.openxmlformats.org/officeDocument/2006/relationships/image" Target="../media/image7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etronic.eu/" TargetMode="External"/><Relationship Id="rId4" Type="http://schemas.openxmlformats.org/officeDocument/2006/relationships/image" Target="../media/image78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3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12" Type="http://schemas.openxmlformats.org/officeDocument/2006/relationships/image" Target="../media/image12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openxmlformats.org/officeDocument/2006/relationships/image" Target="../media/image10.svg"/><Relationship Id="rId4" Type="http://schemas.openxmlformats.org/officeDocument/2006/relationships/image" Target="../media/image6.svg"/><Relationship Id="rId9" Type="http://schemas.openxmlformats.org/officeDocument/2006/relationships/image" Target="../media/image9.png"/><Relationship Id="rId14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microsoft.com/office/2007/relationships/hdphoto" Target="../media/hdphoto4.wdp"/><Relationship Id="rId4" Type="http://schemas.openxmlformats.org/officeDocument/2006/relationships/image" Target="../media/image20.png"/><Relationship Id="rId9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IVO\Documents\Dietronic\Presentazione DT\Lubrificatori\Power Point\logo png b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571" y="364061"/>
            <a:ext cx="4159155" cy="1397331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4611757" y="162467"/>
            <a:ext cx="7354957" cy="12311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457200">
              <a:spcBef>
                <a:spcPct val="0"/>
              </a:spcBef>
            </a:pPr>
            <a:r>
              <a:rPr lang="en-GB" sz="5400" b="1" dirty="0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COMBI MACHINE</a:t>
            </a:r>
          </a:p>
          <a:p>
            <a:pPr algn="ctr" defTabSz="457200">
              <a:spcBef>
                <a:spcPct val="0"/>
              </a:spcBef>
            </a:pPr>
            <a:r>
              <a:rPr lang="it-IT" sz="2000" b="1" dirty="0" err="1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Combined</a:t>
            </a:r>
            <a:r>
              <a:rPr lang="it-IT" sz="2000" b="1" dirty="0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  Dry </a:t>
            </a:r>
            <a:r>
              <a:rPr lang="it-IT" sz="2000" b="1" dirty="0" err="1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Cleaner</a:t>
            </a:r>
            <a:r>
              <a:rPr lang="it-IT" sz="2000" b="1" dirty="0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 and </a:t>
            </a:r>
            <a:r>
              <a:rPr lang="it-IT" sz="2000" b="1" dirty="0" err="1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Sectorial</a:t>
            </a:r>
            <a:r>
              <a:rPr lang="it-IT" sz="2000" b="1" dirty="0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 </a:t>
            </a:r>
            <a:r>
              <a:rPr lang="it-IT" sz="2000" b="1" dirty="0" err="1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Lubrication</a:t>
            </a:r>
            <a:endParaRPr lang="it-IT" sz="2000" b="1" dirty="0">
              <a:ln w="28575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  <a:ea typeface="+mj-ea"/>
              <a:cs typeface="+mj-cs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560" y="1664077"/>
            <a:ext cx="9486087" cy="50314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23439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Cleaning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Quality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graphicFrame>
        <p:nvGraphicFramePr>
          <p:cNvPr id="6" name="Diagramm 4">
            <a:extLst>
              <a:ext uri="{FF2B5EF4-FFF2-40B4-BE49-F238E27FC236}">
                <a16:creationId xmlns:a16="http://schemas.microsoft.com/office/drawing/2014/main" id="{3C2DB05C-6FDE-44C2-BDB3-57BAF5D3AF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4747579"/>
              </p:ext>
            </p:extLst>
          </p:nvPr>
        </p:nvGraphicFramePr>
        <p:xfrm>
          <a:off x="2302818" y="1112167"/>
          <a:ext cx="8297872" cy="5202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ttangolo 2">
            <a:extLst>
              <a:ext uri="{FF2B5EF4-FFF2-40B4-BE49-F238E27FC236}">
                <a16:creationId xmlns:a16="http://schemas.microsoft.com/office/drawing/2014/main" id="{45FD1531-6768-4014-BC23-1C25DE8A2DD5}"/>
              </a:ext>
            </a:extLst>
          </p:cNvPr>
          <p:cNvSpPr/>
          <p:nvPr/>
        </p:nvSpPr>
        <p:spPr>
          <a:xfrm>
            <a:off x="8199120" y="1991360"/>
            <a:ext cx="203200" cy="2235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CBF7FC6D-901A-4F04-A67A-01362239B8F7}"/>
              </a:ext>
            </a:extLst>
          </p:cNvPr>
          <p:cNvSpPr/>
          <p:nvPr/>
        </p:nvSpPr>
        <p:spPr>
          <a:xfrm>
            <a:off x="8199120" y="2870553"/>
            <a:ext cx="203200" cy="223520"/>
          </a:xfrm>
          <a:prstGeom prst="rect">
            <a:avLst/>
          </a:prstGeom>
          <a:solidFill>
            <a:srgbClr val="00D6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096E9E4-AFA0-4C7B-BA94-866F304ED060}"/>
              </a:ext>
            </a:extLst>
          </p:cNvPr>
          <p:cNvSpPr txBox="1"/>
          <p:nvPr/>
        </p:nvSpPr>
        <p:spPr>
          <a:xfrm>
            <a:off x="8528685" y="1933843"/>
            <a:ext cx="2042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Washing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Machine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E99C383-7BD1-4991-918F-8267DBE88F8F}"/>
              </a:ext>
            </a:extLst>
          </p:cNvPr>
          <p:cNvSpPr txBox="1"/>
          <p:nvPr/>
        </p:nvSpPr>
        <p:spPr>
          <a:xfrm>
            <a:off x="8528685" y="2813036"/>
            <a:ext cx="2042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Dry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Cleaner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32106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Cost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sp>
        <p:nvSpPr>
          <p:cNvPr id="10" name="Text Box 737">
            <a:extLst>
              <a:ext uri="{FF2B5EF4-FFF2-40B4-BE49-F238E27FC236}">
                <a16:creationId xmlns:a16="http://schemas.microsoft.com/office/drawing/2014/main" id="{26BAE714-DC60-4483-8F94-F03E5F036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2669" y="975995"/>
            <a:ext cx="84169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5000"/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buSzTx/>
              <a:buFontTx/>
              <a:buNone/>
            </a:pPr>
            <a:r>
              <a:rPr lang="tr-TR" altLang="it-IT" sz="1800" b="1" dirty="0">
                <a:cs typeface="Arial" panose="020B0604020202020204" pitchFamily="34" charset="0"/>
              </a:rPr>
              <a:t> Washing Machine </a:t>
            </a:r>
            <a:r>
              <a:rPr lang="it-IT" altLang="it-IT" sz="1800" b="1" dirty="0">
                <a:cs typeface="Arial" panose="020B0604020202020204" pitchFamily="34" charset="0"/>
              </a:rPr>
              <a:t>Cost</a:t>
            </a:r>
            <a:r>
              <a:rPr lang="tr-TR" altLang="it-IT" sz="1800" b="1" dirty="0">
                <a:cs typeface="Arial" panose="020B0604020202020204" pitchFamily="34" charset="0"/>
              </a:rPr>
              <a:t> Information</a:t>
            </a:r>
          </a:p>
        </p:txBody>
      </p:sp>
      <p:graphicFrame>
        <p:nvGraphicFramePr>
          <p:cNvPr id="12" name="Object 16">
            <a:extLst>
              <a:ext uri="{FF2B5EF4-FFF2-40B4-BE49-F238E27FC236}">
                <a16:creationId xmlns:a16="http://schemas.microsoft.com/office/drawing/2014/main" id="{C76A46DA-B4A9-423B-B09D-9EAF1C90C5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474438"/>
              </p:ext>
            </p:extLst>
          </p:nvPr>
        </p:nvGraphicFramePr>
        <p:xfrm>
          <a:off x="2211706" y="1407795"/>
          <a:ext cx="4176713" cy="302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6" name="Grafik" r:id="rId3" imgW="4572163" imgH="2590881" progId="Excel.Chart.8">
                  <p:embed/>
                </p:oleObj>
              </mc:Choice>
              <mc:Fallback>
                <p:oleObj name="Grafik" r:id="rId3" imgW="4572163" imgH="2590881" progId="Excel.Chart.8">
                  <p:embed/>
                  <p:pic>
                    <p:nvPicPr>
                      <p:cNvPr id="13" name="Object 16">
                        <a:extLst>
                          <a:ext uri="{FF2B5EF4-FFF2-40B4-BE49-F238E27FC236}">
                            <a16:creationId xmlns:a16="http://schemas.microsoft.com/office/drawing/2014/main" id="{49669648-0974-41BF-933F-0CB00EA6E2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1706" y="1407795"/>
                        <a:ext cx="4176713" cy="302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13500000" algn="ctr" rotWithShape="0">
                                <a:srgbClr val="007A5C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8">
            <a:extLst>
              <a:ext uri="{FF2B5EF4-FFF2-40B4-BE49-F238E27FC236}">
                <a16:creationId xmlns:a16="http://schemas.microsoft.com/office/drawing/2014/main" id="{6644CE83-1DF7-42BF-9E82-CF265DB85F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365222"/>
              </p:ext>
            </p:extLst>
          </p:nvPr>
        </p:nvGraphicFramePr>
        <p:xfrm>
          <a:off x="6388418" y="1407795"/>
          <a:ext cx="4572000" cy="302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7" name="Grafik" r:id="rId5" imgW="4572163" imgH="2590881" progId="Excel.Chart.8">
                  <p:embed/>
                </p:oleObj>
              </mc:Choice>
              <mc:Fallback>
                <p:oleObj name="Grafik" r:id="rId5" imgW="4572163" imgH="2590881" progId="Excel.Chart.8">
                  <p:embed/>
                  <p:pic>
                    <p:nvPicPr>
                      <p:cNvPr id="14" name="Object 18">
                        <a:extLst>
                          <a:ext uri="{FF2B5EF4-FFF2-40B4-BE49-F238E27FC236}">
                            <a16:creationId xmlns:a16="http://schemas.microsoft.com/office/drawing/2014/main" id="{A404F76B-DD3F-46DB-8076-19A5F44BCD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8418" y="1407795"/>
                        <a:ext cx="4572000" cy="302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13500000" algn="ctr" rotWithShape="0">
                                <a:srgbClr val="007A5C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737">
            <a:extLst>
              <a:ext uri="{FF2B5EF4-FFF2-40B4-BE49-F238E27FC236}">
                <a16:creationId xmlns:a16="http://schemas.microsoft.com/office/drawing/2014/main" id="{83614497-6D1C-4D32-9DA3-BF3559015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1878" y="4513263"/>
            <a:ext cx="841692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5000"/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ctr" hangingPunct="1">
              <a:spcBef>
                <a:spcPct val="0"/>
              </a:spcBef>
              <a:buSzTx/>
              <a:buFontTx/>
              <a:buChar char="•"/>
            </a:pPr>
            <a:r>
              <a:rPr lang="tr-TR" altLang="it-IT" sz="1600" dirty="0">
                <a:cs typeface="Arial" panose="020B0604020202020204" pitchFamily="34" charset="0"/>
              </a:rPr>
              <a:t> Cause of having large (4.200mm) rollers, washing machine have powerful motor and also have additional motors for heating oil.</a:t>
            </a:r>
            <a:r>
              <a:rPr lang="it-IT" altLang="it-IT" sz="1600" dirty="0">
                <a:cs typeface="Arial" panose="020B0604020202020204" pitchFamily="34" charset="0"/>
              </a:rPr>
              <a:t> (</a:t>
            </a:r>
            <a:r>
              <a:rPr lang="tr-TR" altLang="it-IT" sz="1600" dirty="0">
                <a:cs typeface="Arial" panose="020B0604020202020204" pitchFamily="34" charset="0"/>
              </a:rPr>
              <a:t> </a:t>
            </a:r>
            <a:r>
              <a:rPr lang="it-IT" altLang="it-IT" sz="1600" dirty="0">
                <a:cs typeface="Arial" panose="020B0604020202020204" pitchFamily="34" charset="0"/>
              </a:rPr>
              <a:t>60 - 1° Shift, 70 - 2° Shift)</a:t>
            </a:r>
            <a:endParaRPr lang="tr-TR" altLang="it-IT" sz="1600" dirty="0">
              <a:cs typeface="Arial" panose="020B0604020202020204" pitchFamily="34" charset="0"/>
            </a:endParaRPr>
          </a:p>
          <a:p>
            <a:pPr eaLnBrk="1" fontAlgn="ctr" hangingPunct="1">
              <a:spcBef>
                <a:spcPct val="0"/>
              </a:spcBef>
              <a:buSzTx/>
              <a:buFontTx/>
              <a:buChar char="•"/>
            </a:pPr>
            <a:r>
              <a:rPr lang="tr-TR" altLang="it-IT" sz="1600" dirty="0">
                <a:cs typeface="Arial" panose="020B0604020202020204" pitchFamily="34" charset="0"/>
              </a:rPr>
              <a:t> On the other hand there are some maintenance cost per year.</a:t>
            </a:r>
            <a:endParaRPr lang="it-IT" altLang="it-IT" sz="1600" dirty="0">
              <a:cs typeface="Arial" panose="020B0604020202020204" pitchFamily="34" charset="0"/>
            </a:endParaRPr>
          </a:p>
          <a:p>
            <a:pPr eaLnBrk="1" fontAlgn="ctr" hangingPunct="1">
              <a:spcBef>
                <a:spcPct val="0"/>
              </a:spcBef>
              <a:buSzTx/>
              <a:buFontTx/>
              <a:buChar char="•"/>
            </a:pPr>
            <a:endParaRPr lang="it-IT" altLang="it-IT" sz="1600" dirty="0">
              <a:cs typeface="Arial" panose="020B0604020202020204" pitchFamily="34" charset="0"/>
            </a:endParaRPr>
          </a:p>
          <a:p>
            <a:pPr fontAlgn="ctr">
              <a:spcBef>
                <a:spcPct val="0"/>
              </a:spcBef>
              <a:buSzTx/>
              <a:buFontTx/>
              <a:buChar char="•"/>
            </a:pPr>
            <a:r>
              <a:rPr lang="tr-TR" altLang="it-IT" sz="1600" b="1" dirty="0">
                <a:cs typeface="Arial" panose="020B0604020202020204" pitchFamily="34" charset="0"/>
              </a:rPr>
              <a:t>Press Lines washing machine total cost per year is 86.519 €</a:t>
            </a:r>
            <a:endParaRPr lang="it-IT" altLang="it-IT" sz="1600" b="1" dirty="0">
              <a:cs typeface="Arial" panose="020B0604020202020204" pitchFamily="34" charset="0"/>
            </a:endParaRPr>
          </a:p>
          <a:p>
            <a:pPr eaLnBrk="1" fontAlgn="ctr" hangingPunct="1">
              <a:spcBef>
                <a:spcPct val="0"/>
              </a:spcBef>
              <a:buSzTx/>
              <a:buFontTx/>
              <a:buChar char="•"/>
            </a:pPr>
            <a:endParaRPr lang="it-IT" altLang="it-IT" sz="1600" dirty="0">
              <a:cs typeface="Arial" panose="020B0604020202020204" pitchFamily="34" charset="0"/>
            </a:endParaRPr>
          </a:p>
          <a:p>
            <a:pPr eaLnBrk="1" fontAlgn="ctr" hangingPunct="1">
              <a:spcBef>
                <a:spcPct val="0"/>
              </a:spcBef>
              <a:buSzTx/>
              <a:buFontTx/>
              <a:buChar char="•"/>
            </a:pPr>
            <a:endParaRPr lang="tr-TR" altLang="it-IT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484352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Operation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Cost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graphicFrame>
        <p:nvGraphicFramePr>
          <p:cNvPr id="9" name="Chart 2">
            <a:extLst>
              <a:ext uri="{FF2B5EF4-FFF2-40B4-BE49-F238E27FC236}">
                <a16:creationId xmlns:a16="http://schemas.microsoft.com/office/drawing/2014/main" id="{7BA80F1D-A9B7-42CB-B2E8-175DB0464A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754026"/>
              </p:ext>
            </p:extLst>
          </p:nvPr>
        </p:nvGraphicFramePr>
        <p:xfrm>
          <a:off x="2884766" y="1494536"/>
          <a:ext cx="7312618" cy="4356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6735075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Maintenance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Cost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graphicFrame>
        <p:nvGraphicFramePr>
          <p:cNvPr id="6" name="Chart 13">
            <a:extLst>
              <a:ext uri="{FF2B5EF4-FFF2-40B4-BE49-F238E27FC236}">
                <a16:creationId xmlns:a16="http://schemas.microsoft.com/office/drawing/2014/main" id="{A404A728-73C4-4CC7-ACAD-6B47DE50C3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5680334"/>
              </p:ext>
            </p:extLst>
          </p:nvPr>
        </p:nvGraphicFramePr>
        <p:xfrm>
          <a:off x="2856111" y="1758341"/>
          <a:ext cx="723900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256194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Quality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Effect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Cost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C8F2B681-59D2-4247-91FA-CDDF756FC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1" y="24384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51.000 €</a:t>
            </a:r>
          </a:p>
        </p:txBody>
      </p:sp>
      <p:sp>
        <p:nvSpPr>
          <p:cNvPr id="9" name="Rectangle 27">
            <a:extLst>
              <a:ext uri="{FF2B5EF4-FFF2-40B4-BE49-F238E27FC236}">
                <a16:creationId xmlns:a16="http://schemas.microsoft.com/office/drawing/2014/main" id="{BEDB0980-A9AA-472F-8382-CA4A57F66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1066800"/>
            <a:ext cx="16002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Cost</a:t>
            </a: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of </a:t>
            </a:r>
            <a:r>
              <a:rPr lang="tr-TR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Peoble</a:t>
            </a:r>
            <a:endParaRPr lang="tr-TR" sz="1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" name="Rectangle 28">
            <a:extLst>
              <a:ext uri="{FF2B5EF4-FFF2-40B4-BE49-F238E27FC236}">
                <a16:creationId xmlns:a16="http://schemas.microsoft.com/office/drawing/2014/main" id="{18C83D93-A7DF-4F22-BA35-22FDACB3E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886200"/>
            <a:ext cx="39624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6                   9                  12                15              </a:t>
            </a:r>
          </a:p>
        </p:txBody>
      </p:sp>
      <p:sp>
        <p:nvSpPr>
          <p:cNvPr id="11" name="Rectangle 33">
            <a:extLst>
              <a:ext uri="{FF2B5EF4-FFF2-40B4-BE49-F238E27FC236}">
                <a16:creationId xmlns:a16="http://schemas.microsoft.com/office/drawing/2014/main" id="{C050F1C9-1E1F-461B-89E5-7298492F4C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838200"/>
            <a:ext cx="381000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€</a:t>
            </a:r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id="{2A3AC244-CCCB-4949-9299-FF0CFC96F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1" y="24384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60.000 €</a:t>
            </a:r>
          </a:p>
        </p:txBody>
      </p:sp>
      <p:sp>
        <p:nvSpPr>
          <p:cNvPr id="13" name="Rectangle 27">
            <a:extLst>
              <a:ext uri="{FF2B5EF4-FFF2-40B4-BE49-F238E27FC236}">
                <a16:creationId xmlns:a16="http://schemas.microsoft.com/office/drawing/2014/main" id="{3EE85529-A8C7-4823-97B1-12E3362F4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429000"/>
            <a:ext cx="16002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Peble Number</a:t>
            </a:r>
          </a:p>
        </p:txBody>
      </p:sp>
      <p:graphicFrame>
        <p:nvGraphicFramePr>
          <p:cNvPr id="14" name="44 Tablo">
            <a:extLst>
              <a:ext uri="{FF2B5EF4-FFF2-40B4-BE49-F238E27FC236}">
                <a16:creationId xmlns:a16="http://schemas.microsoft.com/office/drawing/2014/main" id="{69B1E89B-4CF5-4BB4-BC4D-084BC1AFB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170343"/>
              </p:ext>
            </p:extLst>
          </p:nvPr>
        </p:nvGraphicFramePr>
        <p:xfrm>
          <a:off x="2159000" y="1143000"/>
          <a:ext cx="4470400" cy="2590800"/>
        </p:xfrm>
        <a:graphic>
          <a:graphicData uri="http://schemas.openxmlformats.org/drawingml/2006/table">
            <a:tbl>
              <a:tblPr/>
              <a:tblGrid>
                <a:gridCol w="1427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11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84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5" name="Rectangle 13">
            <a:extLst>
              <a:ext uri="{FF2B5EF4-FFF2-40B4-BE49-F238E27FC236}">
                <a16:creationId xmlns:a16="http://schemas.microsoft.com/office/drawing/2014/main" id="{2CE4B51F-E8E1-414E-9B91-9031C4900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1" y="16002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120.000 €</a:t>
            </a:r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id="{45683885-CA0B-4915-9915-7BF5DB7725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1" y="10668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150.000 €</a:t>
            </a:r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BD4809FA-1ADF-4875-AE5E-4BCDD5E6E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1" y="19812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90.000 €</a:t>
            </a:r>
          </a:p>
        </p:txBody>
      </p:sp>
      <p:graphicFrame>
        <p:nvGraphicFramePr>
          <p:cNvPr id="19" name="48 Tablo">
            <a:extLst>
              <a:ext uri="{FF2B5EF4-FFF2-40B4-BE49-F238E27FC236}">
                <a16:creationId xmlns:a16="http://schemas.microsoft.com/office/drawing/2014/main" id="{E2E7BD23-971B-40B5-96EF-B261F1015A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200472"/>
              </p:ext>
            </p:extLst>
          </p:nvPr>
        </p:nvGraphicFramePr>
        <p:xfrm>
          <a:off x="2209800" y="4533900"/>
          <a:ext cx="4470400" cy="1790700"/>
        </p:xfrm>
        <a:graphic>
          <a:graphicData uri="http://schemas.openxmlformats.org/drawingml/2006/table">
            <a:tbl>
              <a:tblPr/>
              <a:tblGrid>
                <a:gridCol w="1427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11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84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0" name="Rectangle 13">
            <a:extLst>
              <a:ext uri="{FF2B5EF4-FFF2-40B4-BE49-F238E27FC236}">
                <a16:creationId xmlns:a16="http://schemas.microsoft.com/office/drawing/2014/main" id="{03CD658F-B3CF-4094-91A2-F390377E4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1" y="44958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75.000 €</a:t>
            </a:r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6DB3BCA9-ECE4-417C-A2A3-1352AA6D7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1" y="48006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60.000 €</a:t>
            </a:r>
          </a:p>
        </p:txBody>
      </p:sp>
      <p:sp>
        <p:nvSpPr>
          <p:cNvPr id="22" name="Rectangle 13">
            <a:extLst>
              <a:ext uri="{FF2B5EF4-FFF2-40B4-BE49-F238E27FC236}">
                <a16:creationId xmlns:a16="http://schemas.microsoft.com/office/drawing/2014/main" id="{5EAA938D-B740-424E-A19A-E00C0614E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1" y="51816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45.000 €</a:t>
            </a:r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7B8D85F9-2CCE-4594-8441-82A9D73C2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1" y="54864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30.000 €</a:t>
            </a:r>
          </a:p>
        </p:txBody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E92544F8-EC66-4681-8176-289D0B59B7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6324600"/>
            <a:ext cx="39624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6/2               9/2                12/2              15/2              </a:t>
            </a:r>
          </a:p>
        </p:txBody>
      </p:sp>
      <p:sp>
        <p:nvSpPr>
          <p:cNvPr id="25" name="Rectangle 27">
            <a:extLst>
              <a:ext uri="{FF2B5EF4-FFF2-40B4-BE49-F238E27FC236}">
                <a16:creationId xmlns:a16="http://schemas.microsoft.com/office/drawing/2014/main" id="{6559EF5F-5A87-46E4-9B22-6F8850AB5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6324600"/>
            <a:ext cx="16002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tr-TR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Peoble</a:t>
            </a: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tr-TR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Number</a:t>
            </a:r>
            <a:endParaRPr lang="tr-TR" sz="1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B1D13125-1FC7-4492-BABB-611650E57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191000"/>
            <a:ext cx="4572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€</a:t>
            </a:r>
          </a:p>
        </p:txBody>
      </p:sp>
      <p:sp>
        <p:nvSpPr>
          <p:cNvPr id="27" name="AutoShape 17">
            <a:extLst>
              <a:ext uri="{FF2B5EF4-FFF2-40B4-BE49-F238E27FC236}">
                <a16:creationId xmlns:a16="http://schemas.microsoft.com/office/drawing/2014/main" id="{3A234E5F-7BBF-4273-A656-0C25CB826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3886201"/>
            <a:ext cx="2268538" cy="2232025"/>
          </a:xfrm>
          <a:prstGeom prst="cloudCallout">
            <a:avLst>
              <a:gd name="adj1" fmla="val -116060"/>
              <a:gd name="adj2" fmla="val 24611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Font typeface="Wingdings" panose="05000000000000000000" pitchFamily="2" charset="2"/>
              <a:buNone/>
            </a:pPr>
            <a:r>
              <a:rPr lang="tr-TR" altLang="it-IT" sz="2000" b="1">
                <a:solidFill>
                  <a:srgbClr val="00FF00"/>
                </a:solidFill>
              </a:rPr>
              <a:t>%50 Saving for Rework cost</a:t>
            </a:r>
            <a:r>
              <a:rPr lang="tr-TR" altLang="it-IT" sz="2000" b="1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8" name="AutoShape 17">
            <a:extLst>
              <a:ext uri="{FF2B5EF4-FFF2-40B4-BE49-F238E27FC236}">
                <a16:creationId xmlns:a16="http://schemas.microsoft.com/office/drawing/2014/main" id="{8B3540A4-51AD-4C4D-925B-03D0A3C35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1371601"/>
            <a:ext cx="4038600" cy="2232025"/>
          </a:xfrm>
          <a:prstGeom prst="cloudCallout">
            <a:avLst>
              <a:gd name="adj1" fmla="val -91847"/>
              <a:gd name="adj2" fmla="val 25745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Font typeface="Wingdings" panose="05000000000000000000" pitchFamily="2" charset="2"/>
              <a:buNone/>
            </a:pPr>
            <a:r>
              <a:rPr lang="tr-TR" altLang="it-IT" sz="2000" b="1">
                <a:solidFill>
                  <a:srgbClr val="00FF00"/>
                </a:solidFill>
              </a:rPr>
              <a:t>%50 panels of total panels have dent&amp;ding problems.</a:t>
            </a:r>
          </a:p>
        </p:txBody>
      </p:sp>
      <p:sp>
        <p:nvSpPr>
          <p:cNvPr id="30" name="Rectangle 27">
            <a:extLst>
              <a:ext uri="{FF2B5EF4-FFF2-40B4-BE49-F238E27FC236}">
                <a16:creationId xmlns:a16="http://schemas.microsoft.com/office/drawing/2014/main" id="{E1D8AD27-8F3B-41DE-95BB-5B33370B9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9233" y="4162425"/>
            <a:ext cx="2895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it-IT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Combi</a:t>
            </a:r>
            <a:r>
              <a:rPr lang="it-IT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Machine </a:t>
            </a:r>
            <a:endParaRPr lang="tr-TR" sz="16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751193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802E0CBB-E73E-4CDC-91D4-C314B973B37F}"/>
              </a:ext>
            </a:extLst>
          </p:cNvPr>
          <p:cNvSpPr/>
          <p:nvPr/>
        </p:nvSpPr>
        <p:spPr>
          <a:xfrm>
            <a:off x="1385596" y="1058006"/>
            <a:ext cx="9443744" cy="546661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-1" y="0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en-GB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Quality Effect Customers Testimonial 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214880" y="1467602"/>
            <a:ext cx="820928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Technic" panose="00000400000000000000" pitchFamily="2" charset="2"/>
              </a:rPr>
              <a:t>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Before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installing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the new Dry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Cleaner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and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Sectorial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Reoiler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on the press line  in 2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month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we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had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1012’ of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downtimes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for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technical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reasons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and 7776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pieces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scrap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pl-PL" sz="2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After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installing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the new Dry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Cleaner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and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Sectorial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Reoiler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we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had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technical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downtimes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for 308’ and 3038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pieces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scrap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Technic" panose="00000400000000000000" pitchFamily="2" charset="2"/>
              </a:rPr>
              <a:t>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it-IT" sz="2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  <a:sym typeface="Technic" panose="00000400000000000000" pitchFamily="2" charset="2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Technic" panose="00000400000000000000" pitchFamily="2" charset="2"/>
              </a:rPr>
              <a:t>								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l-PL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 s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hort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it-IT" sz="2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Technical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downtimes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	 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less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  </a:t>
            </a:r>
            <a:r>
              <a:rPr lang="pl-PL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30%</a:t>
            </a:r>
            <a:endParaRPr lang="it-IT" sz="2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l-PL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rap                              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less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  40%</a:t>
            </a:r>
            <a:endParaRPr lang="pl-PL" sz="2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de-DE" sz="2000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16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81928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708666" y="81470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Total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Cost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sp>
        <p:nvSpPr>
          <p:cNvPr id="8" name="Line 6">
            <a:extLst>
              <a:ext uri="{FF2B5EF4-FFF2-40B4-BE49-F238E27FC236}">
                <a16:creationId xmlns:a16="http://schemas.microsoft.com/office/drawing/2014/main" id="{3ECE64FB-79E1-4B96-AFB2-6C2D8D0644DC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8400" y="2743200"/>
            <a:ext cx="33337" cy="3140076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9" name="Line 8">
            <a:extLst>
              <a:ext uri="{FF2B5EF4-FFF2-40B4-BE49-F238E27FC236}">
                <a16:creationId xmlns:a16="http://schemas.microsoft.com/office/drawing/2014/main" id="{D31253E5-63EB-4B3E-8E30-DAD7DF6B23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76500" y="5888037"/>
            <a:ext cx="4419600" cy="22227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3300157D-3904-4896-9CBB-06822155B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9849" y="2184967"/>
            <a:ext cx="2087563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1</a:t>
            </a: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48.033,00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12" name="Line 16">
            <a:extLst>
              <a:ext uri="{FF2B5EF4-FFF2-40B4-BE49-F238E27FC236}">
                <a16:creationId xmlns:a16="http://schemas.microsoft.com/office/drawing/2014/main" id="{C3EA2F8C-E4CE-491C-BEF6-928FCD851E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67501" y="5865811"/>
            <a:ext cx="3705859" cy="22228"/>
          </a:xfrm>
          <a:prstGeom prst="line">
            <a:avLst/>
          </a:prstGeom>
          <a:noFill/>
          <a:ln w="63500">
            <a:solidFill>
              <a:srgbClr val="003366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0AFCC8A7-7E48-46BA-937C-F7F294667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556289"/>
            <a:ext cx="106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2100" indent="-292100" defTabSz="965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65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65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65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65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200" b="1" i="1" dirty="0">
                <a:solidFill>
                  <a:srgbClr val="FF0000"/>
                </a:solidFill>
              </a:rPr>
              <a:t>1</a:t>
            </a:r>
            <a:r>
              <a:rPr lang="it-IT" altLang="it-IT" sz="1200" b="1" i="1" dirty="0">
                <a:solidFill>
                  <a:srgbClr val="FF0000"/>
                </a:solidFill>
              </a:rPr>
              <a:t>0</a:t>
            </a:r>
            <a:r>
              <a:rPr lang="tr-TR" altLang="it-IT" sz="1200" b="1" i="1" dirty="0">
                <a:solidFill>
                  <a:srgbClr val="FF0000"/>
                </a:solidFill>
              </a:rPr>
              <a:t>0 .000€</a:t>
            </a:r>
          </a:p>
        </p:txBody>
      </p:sp>
      <p:sp>
        <p:nvSpPr>
          <p:cNvPr id="15" name="Rectangle 22">
            <a:extLst>
              <a:ext uri="{FF2B5EF4-FFF2-40B4-BE49-F238E27FC236}">
                <a16:creationId xmlns:a16="http://schemas.microsoft.com/office/drawing/2014/main" id="{F2A1B1A0-043E-42B5-B091-E8AD0C480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50" y="4533265"/>
            <a:ext cx="432435" cy="1343659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vert="vert270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None/>
            </a:pPr>
            <a:endParaRPr lang="it-IT" altLang="it-IT" sz="1200" b="1" dirty="0"/>
          </a:p>
        </p:txBody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78E28197-59A3-4E4F-9C2A-BB705E153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0016" y="5972174"/>
            <a:ext cx="2232025" cy="49783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Wash</a:t>
            </a:r>
            <a:r>
              <a:rPr lang="it-IT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ing</a:t>
            </a: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Machine</a:t>
            </a:r>
          </a:p>
        </p:txBody>
      </p:sp>
      <p:sp>
        <p:nvSpPr>
          <p:cNvPr id="22" name="Rectangle 29">
            <a:extLst>
              <a:ext uri="{FF2B5EF4-FFF2-40B4-BE49-F238E27FC236}">
                <a16:creationId xmlns:a16="http://schemas.microsoft.com/office/drawing/2014/main" id="{9F85FC33-0703-4864-A7FF-660BC94CA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240" y="2511074"/>
            <a:ext cx="863600" cy="3325212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SzPct val="65000"/>
              <a:buFont typeface="Wingdings" panose="05000000000000000000" pitchFamily="2" charset="2"/>
              <a:buChar char="q"/>
            </a:pPr>
            <a:endParaRPr lang="it-IT" altLang="it-IT" sz="4800"/>
          </a:p>
        </p:txBody>
      </p:sp>
      <p:sp>
        <p:nvSpPr>
          <p:cNvPr id="23" name="Rectangle 30">
            <a:extLst>
              <a:ext uri="{FF2B5EF4-FFF2-40B4-BE49-F238E27FC236}">
                <a16:creationId xmlns:a16="http://schemas.microsoft.com/office/drawing/2014/main" id="{537E5607-9953-42C6-9148-947D4A88A4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6027" y="5987414"/>
            <a:ext cx="22320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S</a:t>
            </a:r>
            <a:r>
              <a:rPr lang="it-IT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aving</a:t>
            </a:r>
            <a:endParaRPr lang="tr-TR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5" name="Rectangle 33">
            <a:extLst>
              <a:ext uri="{FF2B5EF4-FFF2-40B4-BE49-F238E27FC236}">
                <a16:creationId xmlns:a16="http://schemas.microsoft.com/office/drawing/2014/main" id="{D8C5B2CF-0A08-4D53-88B0-CF1D86CB1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0243" y="877887"/>
            <a:ext cx="1042988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€</a:t>
            </a:r>
          </a:p>
        </p:txBody>
      </p:sp>
      <p:sp>
        <p:nvSpPr>
          <p:cNvPr id="26" name="Line 34">
            <a:extLst>
              <a:ext uri="{FF2B5EF4-FFF2-40B4-BE49-F238E27FC236}">
                <a16:creationId xmlns:a16="http://schemas.microsoft.com/office/drawing/2014/main" id="{2BF872D9-C0F6-4ADC-9089-FBB4ABA44E1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38400" y="1309687"/>
            <a:ext cx="0" cy="2195513"/>
          </a:xfrm>
          <a:prstGeom prst="line">
            <a:avLst/>
          </a:prstGeom>
          <a:noFill/>
          <a:ln w="47625">
            <a:solidFill>
              <a:srgbClr val="003366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7" name="AutoShape 35">
            <a:extLst>
              <a:ext uri="{FF2B5EF4-FFF2-40B4-BE49-F238E27FC236}">
                <a16:creationId xmlns:a16="http://schemas.microsoft.com/office/drawing/2014/main" id="{AC15DBD4-B45D-4F45-900C-3B6802118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3178" y="1138483"/>
            <a:ext cx="2566097" cy="1042988"/>
          </a:xfrm>
          <a:prstGeom prst="cloudCallout">
            <a:avLst>
              <a:gd name="adj1" fmla="val 54407"/>
              <a:gd name="adj2" fmla="val 77093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Font typeface="Wingdings" panose="05000000000000000000" pitchFamily="2" charset="2"/>
              <a:buNone/>
            </a:pPr>
            <a:r>
              <a:rPr lang="it-IT" altLang="it-IT" sz="1400" b="1" dirty="0">
                <a:solidFill>
                  <a:srgbClr val="FF0000"/>
                </a:solidFill>
              </a:rPr>
              <a:t>      </a:t>
            </a:r>
            <a:r>
              <a:rPr lang="tr-TR" altLang="it-IT" sz="1400" b="1" dirty="0">
                <a:solidFill>
                  <a:srgbClr val="FF0000"/>
                </a:solidFill>
              </a:rPr>
              <a:t>Saving</a:t>
            </a:r>
            <a:r>
              <a:rPr lang="it-IT" altLang="it-IT" sz="1400" b="1" dirty="0">
                <a:solidFill>
                  <a:srgbClr val="FF0000"/>
                </a:solidFill>
              </a:rPr>
              <a:t> </a:t>
            </a:r>
            <a:r>
              <a:rPr lang="tr-TR" altLang="it-IT" sz="1400" b="1" dirty="0">
                <a:solidFill>
                  <a:srgbClr val="FF0000"/>
                </a:solidFill>
              </a:rPr>
              <a:t>/</a:t>
            </a:r>
            <a:r>
              <a:rPr lang="it-IT" altLang="it-IT" sz="1400" b="1" dirty="0">
                <a:solidFill>
                  <a:srgbClr val="FF0000"/>
                </a:solidFill>
              </a:rPr>
              <a:t> </a:t>
            </a:r>
            <a:r>
              <a:rPr lang="tr-TR" altLang="it-IT" sz="1400" b="1" dirty="0">
                <a:solidFill>
                  <a:srgbClr val="FF0000"/>
                </a:solidFill>
              </a:rPr>
              <a:t>year</a:t>
            </a:r>
            <a:r>
              <a:rPr lang="it-IT" altLang="it-IT" sz="1400" b="1" dirty="0">
                <a:solidFill>
                  <a:srgbClr val="FF0000"/>
                </a:solidFill>
              </a:rPr>
              <a:t> / 2 </a:t>
            </a:r>
            <a:r>
              <a:rPr lang="it-IT" altLang="it-IT" sz="1400" b="1" dirty="0" err="1">
                <a:solidFill>
                  <a:srgbClr val="FF0000"/>
                </a:solidFill>
              </a:rPr>
              <a:t>shifts</a:t>
            </a:r>
            <a:r>
              <a:rPr lang="tr-TR" altLang="it-IT" sz="1400" b="1" dirty="0">
                <a:solidFill>
                  <a:srgbClr val="FF0000"/>
                </a:solidFill>
              </a:rPr>
              <a:t> </a:t>
            </a:r>
            <a:r>
              <a:rPr lang="it-IT" altLang="it-IT" sz="1400" b="1" dirty="0">
                <a:solidFill>
                  <a:srgbClr val="FF0000"/>
                </a:solidFill>
              </a:rPr>
              <a:t>148.033,00 </a:t>
            </a:r>
            <a:r>
              <a:rPr lang="tr-TR" altLang="it-IT" sz="1400" b="1" dirty="0">
                <a:solidFill>
                  <a:srgbClr val="FF0000"/>
                </a:solidFill>
              </a:rPr>
              <a:t>€ </a:t>
            </a:r>
          </a:p>
        </p:txBody>
      </p:sp>
      <p:sp>
        <p:nvSpPr>
          <p:cNvPr id="33" name="Text Box 18">
            <a:extLst>
              <a:ext uri="{FF2B5EF4-FFF2-40B4-BE49-F238E27FC236}">
                <a16:creationId xmlns:a16="http://schemas.microsoft.com/office/drawing/2014/main" id="{802E087E-2908-4A12-8905-5E79181DA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410200"/>
            <a:ext cx="106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2100" indent="-292100" defTabSz="965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65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65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65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65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i="1" dirty="0">
                <a:solidFill>
                  <a:srgbClr val="FF0000"/>
                </a:solidFill>
              </a:rPr>
              <a:t>10.</a:t>
            </a:r>
            <a:r>
              <a:rPr lang="tr-TR" altLang="it-IT" sz="1200" b="1" i="1" dirty="0">
                <a:solidFill>
                  <a:srgbClr val="FF0000"/>
                </a:solidFill>
              </a:rPr>
              <a:t>00</a:t>
            </a:r>
            <a:r>
              <a:rPr lang="it-IT" altLang="it-IT" sz="1200" b="1" i="1" dirty="0">
                <a:solidFill>
                  <a:srgbClr val="FF0000"/>
                </a:solidFill>
              </a:rPr>
              <a:t>0</a:t>
            </a:r>
            <a:r>
              <a:rPr lang="tr-TR" altLang="it-IT" sz="1200" b="1" i="1" dirty="0">
                <a:solidFill>
                  <a:srgbClr val="FF0000"/>
                </a:solidFill>
              </a:rPr>
              <a:t>€</a:t>
            </a:r>
          </a:p>
        </p:txBody>
      </p:sp>
      <p:sp>
        <p:nvSpPr>
          <p:cNvPr id="34" name="Rectangle 13">
            <a:extLst>
              <a:ext uri="{FF2B5EF4-FFF2-40B4-BE49-F238E27FC236}">
                <a16:creationId xmlns:a16="http://schemas.microsoft.com/office/drawing/2014/main" id="{3DC9CB5E-6D90-4E9D-95AE-D6FFB56D7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6105" y="2572250"/>
            <a:ext cx="406556" cy="16106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vert270"/>
          <a:lstStyle/>
          <a:p>
            <a:pPr algn="ctr" eaLnBrk="1" hangingPunct="1">
              <a:defRPr/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42.519,00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38" name="Rectangle 22">
            <a:extLst>
              <a:ext uri="{FF2B5EF4-FFF2-40B4-BE49-F238E27FC236}">
                <a16:creationId xmlns:a16="http://schemas.microsoft.com/office/drawing/2014/main" id="{8FF3159E-2825-486D-9FC7-7BBD2FBF3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9812" y="4448656"/>
            <a:ext cx="432435" cy="142826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None/>
            </a:pPr>
            <a:endParaRPr lang="it-IT" altLang="it-IT" sz="1200" b="1" dirty="0"/>
          </a:p>
        </p:txBody>
      </p:sp>
      <p:sp>
        <p:nvSpPr>
          <p:cNvPr id="39" name="Rectangle 22">
            <a:extLst>
              <a:ext uri="{FF2B5EF4-FFF2-40B4-BE49-F238E27FC236}">
                <a16:creationId xmlns:a16="http://schemas.microsoft.com/office/drawing/2014/main" id="{F923188D-15DB-41CC-998C-6E92828DD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6374" y="2765426"/>
            <a:ext cx="432435" cy="3111497"/>
          </a:xfrm>
          <a:prstGeom prst="rect">
            <a:avLst/>
          </a:prstGeom>
          <a:solidFill>
            <a:srgbClr val="00D661"/>
          </a:solidFill>
          <a:ln>
            <a:noFill/>
          </a:ln>
          <a:extLst/>
        </p:spPr>
        <p:txBody>
          <a:bodyPr vert="vert270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None/>
            </a:pPr>
            <a:endParaRPr lang="it-IT" altLang="it-IT" sz="1200" b="1" dirty="0"/>
          </a:p>
        </p:txBody>
      </p:sp>
      <p:sp>
        <p:nvSpPr>
          <p:cNvPr id="40" name="Rectangle 13">
            <a:extLst>
              <a:ext uri="{FF2B5EF4-FFF2-40B4-BE49-F238E27FC236}">
                <a16:creationId xmlns:a16="http://schemas.microsoft.com/office/drawing/2014/main" id="{55667596-7B85-43BF-A397-16DAE9906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292" y="2538914"/>
            <a:ext cx="406556" cy="16106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vert270"/>
          <a:lstStyle/>
          <a:p>
            <a:pPr algn="ctr" eaLnBrk="1" hangingPunct="1">
              <a:defRPr/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44.000,00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41" name="Rectangle 13">
            <a:extLst>
              <a:ext uri="{FF2B5EF4-FFF2-40B4-BE49-F238E27FC236}">
                <a16:creationId xmlns:a16="http://schemas.microsoft.com/office/drawing/2014/main" id="{BCC7C776-9076-44BA-915E-C8663E206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447" y="1177629"/>
            <a:ext cx="406556" cy="16106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vert270"/>
          <a:lstStyle/>
          <a:p>
            <a:pPr algn="ctr" eaLnBrk="1" hangingPunct="1">
              <a:defRPr/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150.000,00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42" name="Rectangle 22">
            <a:extLst>
              <a:ext uri="{FF2B5EF4-FFF2-40B4-BE49-F238E27FC236}">
                <a16:creationId xmlns:a16="http://schemas.microsoft.com/office/drawing/2014/main" id="{50290CC2-D111-4797-A93F-028F4200E7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0991" y="5684838"/>
            <a:ext cx="432435" cy="192086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vert="vert270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None/>
            </a:pPr>
            <a:endParaRPr lang="it-IT" altLang="it-IT" sz="1200" b="1" dirty="0"/>
          </a:p>
        </p:txBody>
      </p:sp>
      <p:sp>
        <p:nvSpPr>
          <p:cNvPr id="43" name="Rectangle 27">
            <a:extLst>
              <a:ext uri="{FF2B5EF4-FFF2-40B4-BE49-F238E27FC236}">
                <a16:creationId xmlns:a16="http://schemas.microsoft.com/office/drawing/2014/main" id="{5ECF2173-F4E8-4BE2-95F4-D396CA961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6637" y="5972174"/>
            <a:ext cx="2232025" cy="49783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it-IT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Combi</a:t>
            </a: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Machine</a:t>
            </a:r>
          </a:p>
        </p:txBody>
      </p:sp>
      <p:sp>
        <p:nvSpPr>
          <p:cNvPr id="44" name="Rectangle 13">
            <a:extLst>
              <a:ext uri="{FF2B5EF4-FFF2-40B4-BE49-F238E27FC236}">
                <a16:creationId xmlns:a16="http://schemas.microsoft.com/office/drawing/2014/main" id="{80973ED9-1221-4D06-B2CE-54F965FE4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3536" y="4054142"/>
            <a:ext cx="406556" cy="16106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vert270"/>
          <a:lstStyle/>
          <a:p>
            <a:pPr algn="ctr" eaLnBrk="1" hangingPunct="1">
              <a:defRPr/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7.486,00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45" name="Rectangle 22">
            <a:extLst>
              <a:ext uri="{FF2B5EF4-FFF2-40B4-BE49-F238E27FC236}">
                <a16:creationId xmlns:a16="http://schemas.microsoft.com/office/drawing/2014/main" id="{1B0B5CD2-48C6-41A2-9D68-B3FFACE48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7553" y="5729288"/>
            <a:ext cx="432435" cy="14763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None/>
            </a:pPr>
            <a:endParaRPr lang="it-IT" altLang="it-IT" sz="1200" b="1" dirty="0"/>
          </a:p>
        </p:txBody>
      </p:sp>
      <p:sp>
        <p:nvSpPr>
          <p:cNvPr id="46" name="Rectangle 22">
            <a:extLst>
              <a:ext uri="{FF2B5EF4-FFF2-40B4-BE49-F238E27FC236}">
                <a16:creationId xmlns:a16="http://schemas.microsoft.com/office/drawing/2014/main" id="{D23004CD-FEE2-4774-ACF6-81302C62A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4115" y="4152451"/>
            <a:ext cx="432435" cy="1726379"/>
          </a:xfrm>
          <a:prstGeom prst="rect">
            <a:avLst/>
          </a:prstGeom>
          <a:solidFill>
            <a:srgbClr val="00D661"/>
          </a:solidFill>
          <a:ln>
            <a:noFill/>
          </a:ln>
          <a:extLst/>
        </p:spPr>
        <p:txBody>
          <a:bodyPr vert="vert270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None/>
            </a:pPr>
            <a:endParaRPr lang="it-IT" altLang="it-IT" sz="1200" b="1" dirty="0"/>
          </a:p>
        </p:txBody>
      </p:sp>
      <p:sp>
        <p:nvSpPr>
          <p:cNvPr id="47" name="Rectangle 13">
            <a:extLst>
              <a:ext uri="{FF2B5EF4-FFF2-40B4-BE49-F238E27FC236}">
                <a16:creationId xmlns:a16="http://schemas.microsoft.com/office/drawing/2014/main" id="{2F0E1438-186E-4349-BA52-DC0462AC37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0183" y="4053477"/>
            <a:ext cx="406556" cy="16106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vert270"/>
          <a:lstStyle/>
          <a:p>
            <a:pPr algn="ctr" eaLnBrk="1" hangingPunct="1">
              <a:defRPr/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5.000,00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48" name="Rectangle 13">
            <a:extLst>
              <a:ext uri="{FF2B5EF4-FFF2-40B4-BE49-F238E27FC236}">
                <a16:creationId xmlns:a16="http://schemas.microsoft.com/office/drawing/2014/main" id="{30FCA4D2-DD78-436E-B2F1-6B319F1AA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9352" y="2661440"/>
            <a:ext cx="406556" cy="16106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vert270"/>
          <a:lstStyle/>
          <a:p>
            <a:pPr algn="ctr" eaLnBrk="1" hangingPunct="1">
              <a:defRPr/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75.000,00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752EBB52-9143-4E76-B5B1-7240D447E08A}"/>
              </a:ext>
            </a:extLst>
          </p:cNvPr>
          <p:cNvSpPr/>
          <p:nvPr/>
        </p:nvSpPr>
        <p:spPr>
          <a:xfrm>
            <a:off x="8625840" y="988312"/>
            <a:ext cx="213360" cy="19980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525ECE1-761D-49E0-91D0-B6BB2CEB73F9}"/>
              </a:ext>
            </a:extLst>
          </p:cNvPr>
          <p:cNvSpPr txBox="1"/>
          <p:nvPr/>
        </p:nvSpPr>
        <p:spPr>
          <a:xfrm>
            <a:off x="9133840" y="969961"/>
            <a:ext cx="1706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Operation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Cost</a:t>
            </a:r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63C1E2D1-F239-46C0-8644-27C15713CDF1}"/>
              </a:ext>
            </a:extLst>
          </p:cNvPr>
          <p:cNvSpPr/>
          <p:nvPr/>
        </p:nvSpPr>
        <p:spPr>
          <a:xfrm>
            <a:off x="8625840" y="1292574"/>
            <a:ext cx="213360" cy="19980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D9696E46-1A16-4718-AD7E-9382A1F7908E}"/>
              </a:ext>
            </a:extLst>
          </p:cNvPr>
          <p:cNvSpPr txBox="1"/>
          <p:nvPr/>
        </p:nvSpPr>
        <p:spPr>
          <a:xfrm>
            <a:off x="9133840" y="1274223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Maintenance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Cost</a:t>
            </a:r>
          </a:p>
        </p:txBody>
      </p:sp>
      <p:sp>
        <p:nvSpPr>
          <p:cNvPr id="51" name="Rettangolo 50">
            <a:extLst>
              <a:ext uri="{FF2B5EF4-FFF2-40B4-BE49-F238E27FC236}">
                <a16:creationId xmlns:a16="http://schemas.microsoft.com/office/drawing/2014/main" id="{62F3FD44-0292-4F37-95BF-BB090E1795C4}"/>
              </a:ext>
            </a:extLst>
          </p:cNvPr>
          <p:cNvSpPr/>
          <p:nvPr/>
        </p:nvSpPr>
        <p:spPr>
          <a:xfrm>
            <a:off x="8625840" y="1622745"/>
            <a:ext cx="213360" cy="199807"/>
          </a:xfrm>
          <a:prstGeom prst="rect">
            <a:avLst/>
          </a:prstGeom>
          <a:solidFill>
            <a:srgbClr val="00D6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FD6C1038-8B39-4425-996D-BF9152C8B49C}"/>
              </a:ext>
            </a:extLst>
          </p:cNvPr>
          <p:cNvSpPr txBox="1"/>
          <p:nvPr/>
        </p:nvSpPr>
        <p:spPr>
          <a:xfrm>
            <a:off x="9133840" y="1604394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Cost</a:t>
            </a:r>
          </a:p>
        </p:txBody>
      </p:sp>
    </p:spTree>
    <p:extLst>
      <p:ext uri="{BB962C8B-B14F-4D97-AF65-F5344CB8AC3E}">
        <p14:creationId xmlns:p14="http://schemas.microsoft.com/office/powerpoint/2010/main" val="68307043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738146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4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References</a:t>
            </a:r>
            <a:endParaRPr lang="it-IT" sz="40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pic>
        <p:nvPicPr>
          <p:cNvPr id="48" name="Immagine 47">
            <a:extLst>
              <a:ext uri="{FF2B5EF4-FFF2-40B4-BE49-F238E27FC236}">
                <a16:creationId xmlns:a16="http://schemas.microsoft.com/office/drawing/2014/main" id="{98D88CAD-1E9D-466C-A334-A6CA919A270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6709" y="3260962"/>
            <a:ext cx="1524769" cy="433034"/>
          </a:xfrm>
          <a:prstGeom prst="rect">
            <a:avLst/>
          </a:prstGeom>
        </p:spPr>
      </p:pic>
      <p:pic>
        <p:nvPicPr>
          <p:cNvPr id="50" name="Immagine 49">
            <a:extLst>
              <a:ext uri="{FF2B5EF4-FFF2-40B4-BE49-F238E27FC236}">
                <a16:creationId xmlns:a16="http://schemas.microsoft.com/office/drawing/2014/main" id="{C699BFEF-E80C-45ED-B789-A4E37BD968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134" y="978293"/>
            <a:ext cx="2297450" cy="645500"/>
          </a:xfrm>
          <a:prstGeom prst="rect">
            <a:avLst/>
          </a:prstGeom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D6A2D5C7-A6EB-45C4-BA8E-D07F0755726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806" y="836760"/>
            <a:ext cx="1590261" cy="662195"/>
          </a:xfrm>
          <a:prstGeom prst="rect">
            <a:avLst/>
          </a:prstGeom>
        </p:spPr>
      </p:pic>
      <p:pic>
        <p:nvPicPr>
          <p:cNvPr id="53" name="Immagine 52">
            <a:extLst>
              <a:ext uri="{FF2B5EF4-FFF2-40B4-BE49-F238E27FC236}">
                <a16:creationId xmlns:a16="http://schemas.microsoft.com/office/drawing/2014/main" id="{47C496CA-593F-4892-8851-0A54B93E067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453" b="89055" l="1625" r="95125">
                        <a14:foregroundMark x1="3125" y1="15920" x2="8000" y2="67164"/>
                        <a14:foregroundMark x1="8000" y1="67164" x2="11000" y2="67662"/>
                        <a14:foregroundMark x1="3000" y1="74627" x2="5500" y2="72637"/>
                        <a14:foregroundMark x1="2375" y1="16418" x2="2625" y2="16418"/>
                        <a14:foregroundMark x1="20875" y1="37313" x2="20500" y2="63184"/>
                        <a14:foregroundMark x1="20500" y1="63184" x2="20875" y2="69652"/>
                        <a14:foregroundMark x1="27125" y1="44776" x2="27125" y2="44776"/>
                        <a14:foregroundMark x1="32750" y1="51741" x2="32750" y2="51741"/>
                        <a14:foregroundMark x1="38375" y1="48756" x2="38375" y2="48756"/>
                        <a14:foregroundMark x1="43000" y1="47761" x2="43000" y2="47761"/>
                        <a14:foregroundMark x1="48625" y1="44279" x2="48625" y2="44279"/>
                        <a14:foregroundMark x1="57250" y1="46766" x2="57250" y2="46766"/>
                        <a14:foregroundMark x1="67125" y1="47761" x2="67125" y2="47761"/>
                        <a14:foregroundMark x1="76000" y1="48756" x2="76000" y2="48756"/>
                        <a14:foregroundMark x1="81125" y1="48756" x2="81125" y2="48756"/>
                        <a14:foregroundMark x1="85125" y1="48756" x2="85125" y2="48756"/>
                        <a14:foregroundMark x1="91375" y1="47761" x2="91375" y2="47761"/>
                        <a14:foregroundMark x1="95125" y1="46766" x2="95125" y2="46766"/>
                        <a14:foregroundMark x1="3375" y1="88557" x2="3375" y2="88557"/>
                        <a14:foregroundMark x1="15000" y1="82090" x2="15000" y2="82090"/>
                        <a14:foregroundMark x1="8375" y1="89055" x2="8375" y2="89055"/>
                        <a14:foregroundMark x1="1625" y1="19900" x2="1625" y2="19900"/>
                        <a14:foregroundMark x1="1750" y1="16915" x2="1750" y2="16915"/>
                        <a14:foregroundMark x1="2125" y1="11443" x2="2125" y2="11443"/>
                        <a14:foregroundMark x1="2000" y1="21891" x2="2000" y2="218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4946" y="872339"/>
            <a:ext cx="2889365" cy="725953"/>
          </a:xfrm>
          <a:prstGeom prst="rect">
            <a:avLst/>
          </a:prstGeom>
        </p:spPr>
      </p:pic>
      <p:pic>
        <p:nvPicPr>
          <p:cNvPr id="55" name="Immagine 54">
            <a:extLst>
              <a:ext uri="{FF2B5EF4-FFF2-40B4-BE49-F238E27FC236}">
                <a16:creationId xmlns:a16="http://schemas.microsoft.com/office/drawing/2014/main" id="{8A2682F9-DB6D-478C-AF05-63EA708E044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344" b="89313" l="9922" r="91384">
                        <a14:foregroundMark x1="40992" y1="14504" x2="40992" y2="9160"/>
                        <a14:foregroundMark x1="32898" y1="18321" x2="32898" y2="18321"/>
                        <a14:foregroundMark x1="26371" y1="28244" x2="35509" y2="12214"/>
                        <a14:foregroundMark x1="30287" y1="15267" x2="27154" y2="22901"/>
                        <a14:foregroundMark x1="17440" y1="36140" x2="18799" y2="48855"/>
                        <a14:foregroundMark x1="14883" y1="12214" x2="16202" y2="24560"/>
                        <a14:foregroundMark x1="21085" y1="44771" x2="23499" y2="40458"/>
                        <a14:foregroundMark x1="18799" y1="48855" x2="20049" y2="46621"/>
                        <a14:foregroundMark x1="13316" y1="7634" x2="13316" y2="7634"/>
                        <a14:foregroundMark x1="54308" y1="45802" x2="58747" y2="12977"/>
                        <a14:foregroundMark x1="71867" y1="41985" x2="72585" y2="51908"/>
                        <a14:foregroundMark x1="71757" y1="40458" x2="71867" y2="41985"/>
                        <a14:foregroundMark x1="71702" y1="39695" x2="71757" y2="40458"/>
                        <a14:foregroundMark x1="71647" y1="38931" x2="71702" y2="39695"/>
                        <a14:foregroundMark x1="71109" y1="31503" x2="71647" y2="38931"/>
                        <a14:foregroundMark x1="69713" y1="12214" x2="70972" y2="29620"/>
                        <a14:foregroundMark x1="69018" y1="32893" x2="68146" y2="28244"/>
                        <a14:foregroundMark x1="70151" y1="38931" x2="69781" y2="36960"/>
                        <a14:foregroundMark x1="70294" y1="39695" x2="70151" y2="38931"/>
                        <a14:foregroundMark x1="70437" y1="40458" x2="70294" y2="39695"/>
                        <a14:foregroundMark x1="70724" y1="41985" x2="70437" y2="40458"/>
                        <a14:foregroundMark x1="72585" y1="51908" x2="70724" y2="41985"/>
                        <a14:foregroundMark x1="80157" y1="61069" x2="80157" y2="61069"/>
                        <a14:foregroundMark x1="80157" y1="58015" x2="80157" y2="58015"/>
                        <a14:foregroundMark x1="80418" y1="67176" x2="80418" y2="67176"/>
                        <a14:foregroundMark x1="84595" y1="64885" x2="84595" y2="64885"/>
                        <a14:foregroundMark x1="86423" y1="61069" x2="86423" y2="61069"/>
                        <a14:foregroundMark x1="91384" y1="53435" x2="91384" y2="53435"/>
                        <a14:foregroundMark x1="15405" y1="5344" x2="15405" y2="5344"/>
                        <a14:foregroundMark x1="67885" y1="52672" x2="67885" y2="52672"/>
                        <a14:foregroundMark x1="66319" y1="50382" x2="66319" y2="50382"/>
                        <a14:foregroundMark x1="66841" y1="48855" x2="66841" y2="48855"/>
                        <a14:foregroundMark x1="68930" y1="48855" x2="68930" y2="48855"/>
                        <a14:backgroundMark x1="16188" y1="33588" x2="16188" y2="33588"/>
                        <a14:backgroundMark x1="13577" y1="35115" x2="16710" y2="36641"/>
                        <a14:backgroundMark x1="19060" y1="36641" x2="17755" y2="37405"/>
                        <a14:backgroundMark x1="67363" y1="39695" x2="68930" y2="40458"/>
                        <a14:backgroundMark x1="71018" y1="41985" x2="71018" y2="41985"/>
                        <a14:backgroundMark x1="71018" y1="40458" x2="71018" y2="40458"/>
                        <a14:backgroundMark x1="70757" y1="38931" x2="70757" y2="38931"/>
                        <a14:backgroundMark x1="70757" y1="39695" x2="70757" y2="39695"/>
                        <a14:backgroundMark x1="70757" y1="39695" x2="70757" y2="39695"/>
                        <a14:backgroundMark x1="69974" y1="39695" x2="69974" y2="39695"/>
                        <a14:backgroundMark x1="70757" y1="39695" x2="70757" y2="39695"/>
                        <a14:backgroundMark x1="70757" y1="41985" x2="70757" y2="419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6951" y="985296"/>
            <a:ext cx="1797534" cy="614822"/>
          </a:xfrm>
          <a:prstGeom prst="rect">
            <a:avLst/>
          </a:prstGeom>
        </p:spPr>
      </p:pic>
      <p:pic>
        <p:nvPicPr>
          <p:cNvPr id="57" name="Immagine 56">
            <a:extLst>
              <a:ext uri="{FF2B5EF4-FFF2-40B4-BE49-F238E27FC236}">
                <a16:creationId xmlns:a16="http://schemas.microsoft.com/office/drawing/2014/main" id="{E48A6FEB-68C0-4244-8781-2508E7D12C4B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040" y="1669645"/>
            <a:ext cx="2071274" cy="511529"/>
          </a:xfrm>
          <a:prstGeom prst="rect">
            <a:avLst/>
          </a:prstGeom>
        </p:spPr>
      </p:pic>
      <p:pic>
        <p:nvPicPr>
          <p:cNvPr id="59" name="Immagine 58">
            <a:extLst>
              <a:ext uri="{FF2B5EF4-FFF2-40B4-BE49-F238E27FC236}">
                <a16:creationId xmlns:a16="http://schemas.microsoft.com/office/drawing/2014/main" id="{4BB5A484-5848-41DF-A00C-55404CA7714B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5500" l="7000" r="98000">
                        <a14:foregroundMark x1="79000" y1="25000" x2="79000" y2="25000"/>
                        <a14:foregroundMark x1="82500" y1="62000" x2="82500" y2="62000"/>
                        <a14:foregroundMark x1="94500" y1="39500" x2="94500" y2="39500"/>
                        <a14:foregroundMark x1="98000" y1="55000" x2="98000" y2="55000"/>
                        <a14:foregroundMark x1="45000" y1="39000" x2="45000" y2="39000"/>
                        <a14:foregroundMark x1="7000" y1="84500" x2="7000" y2="84500"/>
                        <a14:foregroundMark x1="29000" y1="84500" x2="29000" y2="84500"/>
                        <a14:foregroundMark x1="41000" y1="84500" x2="41000" y2="84500"/>
                        <a14:foregroundMark x1="58500" y1="85500" x2="58500" y2="85500"/>
                        <a14:foregroundMark x1="82000" y1="85000" x2="82000" y2="85000"/>
                        <a14:foregroundMark x1="36000" y1="92500" x2="94000" y2="94000"/>
                        <a14:foregroundMark x1="34500" y1="94500" x2="89000" y2="95500"/>
                        <a14:foregroundMark x1="89000" y1="95500" x2="34500" y2="92000"/>
                        <a14:foregroundMark x1="91000" y1="92000" x2="98000" y2="9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244" y="5395629"/>
            <a:ext cx="766969" cy="766969"/>
          </a:xfrm>
          <a:prstGeom prst="rect">
            <a:avLst/>
          </a:prstGeom>
        </p:spPr>
      </p:pic>
      <p:pic>
        <p:nvPicPr>
          <p:cNvPr id="61" name="Immagine 60">
            <a:extLst>
              <a:ext uri="{FF2B5EF4-FFF2-40B4-BE49-F238E27FC236}">
                <a16:creationId xmlns:a16="http://schemas.microsoft.com/office/drawing/2014/main" id="{5C9B4970-985A-41BA-862E-8E852EAC00EF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5000" r="96750">
                        <a14:foregroundMark x1="12250" y1="55750" x2="12250" y2="55750"/>
                        <a14:foregroundMark x1="29250" y1="44250" x2="29250" y2="44250"/>
                        <a14:foregroundMark x1="5000" y1="45500" x2="5000" y2="45500"/>
                        <a14:foregroundMark x1="48000" y1="64250" x2="48000" y2="64250"/>
                        <a14:foregroundMark x1="7500" y1="65250" x2="7500" y2="65250"/>
                        <a14:foregroundMark x1="9250" y1="65000" x2="9250" y2="65000"/>
                        <a14:foregroundMark x1="13250" y1="64500" x2="13250" y2="64500"/>
                        <a14:foregroundMark x1="17500" y1="64500" x2="17500" y2="64500"/>
                        <a14:foregroundMark x1="22250" y1="64500" x2="22250" y2="64500"/>
                        <a14:foregroundMark x1="89500" y1="50000" x2="89500" y2="50000"/>
                        <a14:foregroundMark x1="91750" y1="48000" x2="91750" y2="48000"/>
                        <a14:foregroundMark x1="92750" y1="46000" x2="92750" y2="46000"/>
                        <a14:foregroundMark x1="92000" y1="51250" x2="92000" y2="51250"/>
                        <a14:foregroundMark x1="91250" y1="47750" x2="78500" y2="45000"/>
                        <a14:foregroundMark x1="78500" y1="45000" x2="82750" y2="57750"/>
                        <a14:foregroundMark x1="82750" y1="57750" x2="92000" y2="48500"/>
                        <a14:foregroundMark x1="92000" y1="48500" x2="79000" y2="44000"/>
                        <a14:foregroundMark x1="79000" y1="44000" x2="75750" y2="57000"/>
                        <a14:foregroundMark x1="75750" y1="57000" x2="88500" y2="58250"/>
                        <a14:foregroundMark x1="88500" y1="58250" x2="93500" y2="46500"/>
                        <a14:foregroundMark x1="93500" y1="46500" x2="80500" y2="40500"/>
                        <a14:foregroundMark x1="80500" y1="40500" x2="72250" y2="51250"/>
                        <a14:foregroundMark x1="72250" y1="51250" x2="79250" y2="62250"/>
                        <a14:foregroundMark x1="79250" y1="62250" x2="94000" y2="61750"/>
                        <a14:foregroundMark x1="94000" y1="61750" x2="96750" y2="48500"/>
                        <a14:foregroundMark x1="96750" y1="48500" x2="87250" y2="38250"/>
                        <a14:foregroundMark x1="87250" y1="38250" x2="85250" y2="38000"/>
                        <a14:foregroundMark x1="63250" y1="53750" x2="63250" y2="53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6765" y="1155314"/>
            <a:ext cx="1567218" cy="1567218"/>
          </a:xfrm>
          <a:prstGeom prst="rect">
            <a:avLst/>
          </a:prstGeom>
        </p:spPr>
      </p:pic>
      <p:pic>
        <p:nvPicPr>
          <p:cNvPr id="63" name="Immagine 62">
            <a:extLst>
              <a:ext uri="{FF2B5EF4-FFF2-40B4-BE49-F238E27FC236}">
                <a16:creationId xmlns:a16="http://schemas.microsoft.com/office/drawing/2014/main" id="{855C83E2-8291-4BEF-9CD6-20182520AD0A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7527" b="92473" l="9896" r="92188">
                        <a14:foregroundMark x1="75000" y1="41935" x2="75000" y2="41935"/>
                        <a14:foregroundMark x1="63021" y1="45161" x2="63021" y2="45161"/>
                        <a14:foregroundMark x1="92708" y1="41935" x2="92708" y2="41935"/>
                        <a14:foregroundMark x1="90625" y1="23656" x2="90625" y2="23656"/>
                        <a14:foregroundMark x1="89583" y1="23656" x2="89583" y2="23656"/>
                        <a14:foregroundMark x1="29688" y1="13978" x2="29688" y2="13978"/>
                        <a14:foregroundMark x1="22917" y1="10753" x2="22917" y2="10753"/>
                        <a14:foregroundMark x1="28125" y1="15054" x2="19792" y2="9677"/>
                        <a14:foregroundMark x1="19792" y1="9677" x2="11979" y2="19355"/>
                        <a14:foregroundMark x1="11979" y1="19355" x2="10417" y2="38710"/>
                        <a14:foregroundMark x1="10417" y1="38710" x2="14063" y2="56989"/>
                        <a14:foregroundMark x1="14063" y1="56989" x2="21875" y2="65591"/>
                        <a14:foregroundMark x1="21875" y1="65591" x2="31250" y2="58065"/>
                        <a14:foregroundMark x1="31250" y1="58065" x2="30208" y2="62366"/>
                        <a14:foregroundMark x1="31771" y1="65591" x2="32292" y2="65591"/>
                        <a14:foregroundMark x1="52911" y1="65650" x2="53080" y2="65659"/>
                        <a14:foregroundMark x1="31771" y1="64516" x2="35893" y2="64737"/>
                        <a14:foregroundMark x1="72761" y1="66526" x2="85417" y2="64516"/>
                        <a14:foregroundMark x1="84896" y1="67742" x2="89063" y2="64516"/>
                        <a14:foregroundMark x1="27604" y1="80645" x2="30966" y2="81583"/>
                        <a14:foregroundMark x1="66284" y1="86810" x2="73958" y2="84946"/>
                        <a14:foregroundMark x1="73958" y1="84946" x2="77604" y2="86022"/>
                        <a14:foregroundMark x1="54688" y1="65591" x2="64583" y2="64516"/>
                        <a14:foregroundMark x1="64583" y1="64516" x2="71354" y2="65591"/>
                        <a14:foregroundMark x1="50000" y1="84946" x2="50000" y2="84946"/>
                        <a14:foregroundMark x1="43750" y1="87097" x2="43750" y2="87097"/>
                        <a14:foregroundMark x1="39063" y1="84946" x2="39063" y2="84946"/>
                        <a14:foregroundMark x1="37500" y1="84946" x2="37500" y2="84946"/>
                        <a14:foregroundMark x1="35417" y1="86022" x2="35417" y2="86022"/>
                        <a14:foregroundMark x1="33333" y1="86022" x2="33333" y2="86022"/>
                        <a14:foregroundMark x1="30208" y1="87097" x2="30208" y2="87097"/>
                        <a14:foregroundMark x1="42708" y1="82796" x2="42708" y2="82796"/>
                        <a14:foregroundMark x1="40625" y1="80645" x2="40625" y2="80645"/>
                        <a14:foregroundMark x1="41146" y1="86022" x2="41146" y2="86022"/>
                        <a14:foregroundMark x1="45313" y1="84946" x2="46354" y2="84946"/>
                        <a14:foregroundMark x1="47396" y1="84946" x2="47396" y2="84946"/>
                        <a14:foregroundMark x1="51042" y1="86022" x2="51042" y2="86022"/>
                        <a14:foregroundMark x1="53646" y1="87097" x2="53646" y2="87097"/>
                        <a14:foregroundMark x1="54167" y1="82796" x2="54167" y2="82796"/>
                        <a14:foregroundMark x1="55208" y1="86022" x2="55208" y2="86022"/>
                        <a14:foregroundMark x1="58333" y1="86022" x2="57813" y2="87097"/>
                        <a14:foregroundMark x1="57292" y1="92473" x2="57292" y2="92473"/>
                        <a14:foregroundMark x1="51042" y1="81720" x2="51042" y2="81720"/>
                        <a14:foregroundMark x1="50000" y1="80645" x2="50000" y2="80645"/>
                        <a14:foregroundMark x1="61979" y1="82796" x2="61979" y2="82796"/>
                        <a14:foregroundMark x1="61979" y1="87097" x2="61979" y2="87097"/>
                        <a14:foregroundMark x1="64063" y1="88172" x2="64063" y2="88172"/>
                        <a14:foregroundMark x1="64063" y1="92473" x2="64063" y2="92473"/>
                        <a14:backgroundMark x1="50292" y1="72176" x2="51042" y2="72043"/>
                        <a14:backgroundMark x1="32813" y1="75269" x2="49191" y2="72371"/>
                        <a14:backgroundMark x1="68626" y1="74006" x2="70313" y2="74194"/>
                        <a14:backgroundMark x1="51042" y1="72043" x2="52707" y2="722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813" y="1599099"/>
            <a:ext cx="1766049" cy="855430"/>
          </a:xfrm>
          <a:prstGeom prst="rect">
            <a:avLst/>
          </a:prstGeom>
        </p:spPr>
      </p:pic>
      <p:pic>
        <p:nvPicPr>
          <p:cNvPr id="65" name="Immagine 64">
            <a:extLst>
              <a:ext uri="{FF2B5EF4-FFF2-40B4-BE49-F238E27FC236}">
                <a16:creationId xmlns:a16="http://schemas.microsoft.com/office/drawing/2014/main" id="{D4758CC1-548B-493C-8162-7DF3DE10702E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000" b="90000" l="7600" r="93600">
                        <a14:foregroundMark x1="12800" y1="26667" x2="12800" y2="26667"/>
                        <a14:foregroundMark x1="10400" y1="26667" x2="10400" y2="26667"/>
                        <a14:foregroundMark x1="7600" y1="26667" x2="7600" y2="26667"/>
                        <a14:foregroundMark x1="28400" y1="38889" x2="28400" y2="38889"/>
                        <a14:foregroundMark x1="64400" y1="42222" x2="64400" y2="42222"/>
                        <a14:foregroundMark x1="79600" y1="71111" x2="79600" y2="71111"/>
                        <a14:foregroundMark x1="85600" y1="71111" x2="85600" y2="71111"/>
                        <a14:foregroundMark x1="93600" y1="77778" x2="93600" y2="7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2554" y="1669810"/>
            <a:ext cx="1859520" cy="669427"/>
          </a:xfrm>
          <a:prstGeom prst="rect">
            <a:avLst/>
          </a:prstGeom>
        </p:spPr>
      </p:pic>
      <p:pic>
        <p:nvPicPr>
          <p:cNvPr id="67" name="Immagine 66">
            <a:extLst>
              <a:ext uri="{FF2B5EF4-FFF2-40B4-BE49-F238E27FC236}">
                <a16:creationId xmlns:a16="http://schemas.microsoft.com/office/drawing/2014/main" id="{254F693B-1242-4498-8C2B-8A895076DF50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6186" b="97423" l="3817" r="95038">
                        <a14:foregroundMark x1="17939" y1="10825" x2="17939" y2="10825"/>
                        <a14:foregroundMark x1="9160" y1="21134" x2="50000" y2="14433"/>
                        <a14:foregroundMark x1="50000" y1="14433" x2="79771" y2="15979"/>
                        <a14:foregroundMark x1="91221" y1="14948" x2="84351" y2="15979"/>
                        <a14:foregroundMark x1="92366" y1="18041" x2="27863" y2="9278"/>
                        <a14:foregroundMark x1="27863" y1="9278" x2="8015" y2="15979"/>
                        <a14:foregroundMark x1="8015" y1="15979" x2="24427" y2="29897"/>
                        <a14:foregroundMark x1="24427" y1="29897" x2="48092" y2="24742"/>
                        <a14:foregroundMark x1="48092" y1="24742" x2="69847" y2="24742"/>
                        <a14:foregroundMark x1="69847" y1="24742" x2="90840" y2="23196"/>
                        <a14:foregroundMark x1="90840" y1="23196" x2="69084" y2="7732"/>
                        <a14:foregroundMark x1="69084" y1="7732" x2="8397" y2="7216"/>
                        <a14:foregroundMark x1="8397" y1="7216" x2="5344" y2="15979"/>
                        <a14:foregroundMark x1="3817" y1="97423" x2="3817" y2="97423"/>
                        <a14:foregroundMark x1="10305" y1="91237" x2="10305" y2="91237"/>
                        <a14:foregroundMark x1="10305" y1="89175" x2="10305" y2="89175"/>
                        <a14:foregroundMark x1="5344" y1="86082" x2="7634" y2="87629"/>
                        <a14:foregroundMark x1="16794" y1="90722" x2="16794" y2="90722"/>
                        <a14:foregroundMark x1="16412" y1="89175" x2="16031" y2="94330"/>
                        <a14:foregroundMark x1="22901" y1="88144" x2="22901" y2="88144"/>
                        <a14:foregroundMark x1="29389" y1="87629" x2="29389" y2="94330"/>
                        <a14:foregroundMark x1="37023" y1="88144" x2="36260" y2="94330"/>
                        <a14:foregroundMark x1="44275" y1="89175" x2="44275" y2="94330"/>
                        <a14:foregroundMark x1="55725" y1="89691" x2="55725" y2="89691"/>
                        <a14:foregroundMark x1="55725" y1="88144" x2="63359" y2="90722"/>
                        <a14:foregroundMark x1="62977" y1="88144" x2="65649" y2="96392"/>
                        <a14:foregroundMark x1="72137" y1="88144" x2="83588" y2="94845"/>
                        <a14:foregroundMark x1="90840" y1="89175" x2="93130" y2="94845"/>
                        <a14:foregroundMark x1="92366" y1="97423" x2="95038" y2="96392"/>
                        <a14:backgroundMark x1="21374" y1="46392" x2="67176" y2="34536"/>
                        <a14:backgroundMark x1="67176" y1="34536" x2="67176" y2="34536"/>
                        <a14:backgroundMark x1="73282" y1="32990" x2="79389" y2="41753"/>
                        <a14:backgroundMark x1="40840" y1="36082" x2="52672" y2="35052"/>
                        <a14:backgroundMark x1="64504" y1="38144" x2="22901" y2="43814"/>
                        <a14:backgroundMark x1="22901" y1="43814" x2="42748" y2="34536"/>
                        <a14:backgroundMark x1="42748" y1="34536" x2="62977" y2="37113"/>
                        <a14:backgroundMark x1="62977" y1="37113" x2="83969" y2="34536"/>
                        <a14:backgroundMark x1="83969" y1="34536" x2="89313" y2="45361"/>
                        <a14:backgroundMark x1="78244" y1="38144" x2="78244" y2="46907"/>
                        <a14:backgroundMark x1="29008" y1="43299" x2="16412" y2="453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2074" y="1678773"/>
            <a:ext cx="992253" cy="734722"/>
          </a:xfrm>
          <a:prstGeom prst="rect">
            <a:avLst/>
          </a:prstGeom>
        </p:spPr>
      </p:pic>
      <p:pic>
        <p:nvPicPr>
          <p:cNvPr id="69" name="Immagine 68">
            <a:extLst>
              <a:ext uri="{FF2B5EF4-FFF2-40B4-BE49-F238E27FC236}">
                <a16:creationId xmlns:a16="http://schemas.microsoft.com/office/drawing/2014/main" id="{8BA67E6C-2B80-4E8B-A507-2C1FD9395B4D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073" y="2508413"/>
            <a:ext cx="2001694" cy="461929"/>
          </a:xfrm>
          <a:prstGeom prst="rect">
            <a:avLst/>
          </a:prstGeom>
        </p:spPr>
      </p:pic>
      <p:pic>
        <p:nvPicPr>
          <p:cNvPr id="71" name="Immagine 70">
            <a:extLst>
              <a:ext uri="{FF2B5EF4-FFF2-40B4-BE49-F238E27FC236}">
                <a16:creationId xmlns:a16="http://schemas.microsoft.com/office/drawing/2014/main" id="{5F8E55A0-E700-41B5-B7E3-B6DAA9DB92DE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8736" y="2546515"/>
            <a:ext cx="2699892" cy="557978"/>
          </a:xfrm>
          <a:prstGeom prst="rect">
            <a:avLst/>
          </a:prstGeom>
        </p:spPr>
      </p:pic>
      <p:pic>
        <p:nvPicPr>
          <p:cNvPr id="73" name="Immagine 72">
            <a:extLst>
              <a:ext uri="{FF2B5EF4-FFF2-40B4-BE49-F238E27FC236}">
                <a16:creationId xmlns:a16="http://schemas.microsoft.com/office/drawing/2014/main" id="{98672AAF-8863-40A6-87CF-DBB8BA1B0C67}"/>
              </a:ext>
            </a:extLst>
          </p:cNvPr>
          <p:cNvPicPr>
            <a:picLocks noChangeAspect="1"/>
          </p:cNvPicPr>
          <p:nvPr/>
        </p:nvPicPr>
        <p:blipFill>
          <a:blip r:embed="rId22" cstate="email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9524" b="89796" l="4545" r="95601">
                        <a14:foregroundMark x1="8798" y1="50340" x2="8798" y2="50340"/>
                        <a14:foregroundMark x1="4692" y1="51020" x2="4692" y2="51020"/>
                        <a14:foregroundMark x1="15982" y1="56463" x2="15982" y2="56463"/>
                        <a14:foregroundMark x1="29472" y1="52381" x2="29472" y2="52381"/>
                        <a14:foregroundMark x1="42229" y1="33333" x2="42229" y2="33333"/>
                        <a14:foregroundMark x1="47361" y1="31973" x2="47361" y2="31973"/>
                        <a14:foregroundMark x1="50000" y1="29252" x2="50000" y2="29252"/>
                        <a14:foregroundMark x1="49853" y1="14286" x2="49853" y2="14286"/>
                        <a14:foregroundMark x1="56452" y1="14966" x2="56452" y2="14966"/>
                        <a14:foregroundMark x1="59824" y1="17007" x2="59824" y2="17007"/>
                        <a14:foregroundMark x1="67595" y1="25170" x2="67595" y2="25170"/>
                        <a14:foregroundMark x1="75073" y1="25850" x2="75073" y2="25850"/>
                        <a14:foregroundMark x1="79765" y1="29932" x2="79765" y2="29932"/>
                        <a14:foregroundMark x1="87390" y1="30612" x2="87390" y2="30612"/>
                        <a14:foregroundMark x1="89883" y1="30612" x2="89883" y2="30612"/>
                        <a14:foregroundMark x1="43988" y1="85714" x2="43988" y2="85714"/>
                        <a14:foregroundMark x1="44721" y1="80272" x2="44721" y2="80272"/>
                        <a14:foregroundMark x1="42522" y1="86395" x2="42522" y2="86395"/>
                        <a14:foregroundMark x1="45308" y1="75510" x2="45308" y2="75510"/>
                        <a14:foregroundMark x1="46628" y1="76190" x2="46628" y2="76190"/>
                        <a14:foregroundMark x1="47654" y1="72789" x2="47654" y2="72789"/>
                        <a14:foregroundMark x1="49853" y1="78231" x2="49853" y2="78231"/>
                        <a14:foregroundMark x1="53079" y1="74150" x2="53079" y2="74150"/>
                        <a14:foregroundMark x1="55425" y1="74150" x2="55425" y2="74150"/>
                        <a14:foregroundMark x1="55865" y1="85034" x2="55865" y2="85034"/>
                        <a14:foregroundMark x1="57185" y1="80272" x2="57185" y2="80272"/>
                        <a14:foregroundMark x1="58798" y1="78231" x2="58798" y2="78231"/>
                        <a14:foregroundMark x1="60117" y1="77551" x2="60117" y2="77551"/>
                        <a14:foregroundMark x1="62463" y1="77551" x2="62463" y2="77551"/>
                        <a14:foregroundMark x1="65982" y1="72109" x2="65982" y2="72109"/>
                        <a14:foregroundMark x1="67449" y1="77551" x2="67449" y2="77551"/>
                        <a14:foregroundMark x1="70674" y1="76190" x2="70674" y2="76190"/>
                        <a14:foregroundMark x1="74194" y1="80272" x2="74194" y2="80272"/>
                        <a14:foregroundMark x1="76393" y1="77551" x2="76393" y2="77551"/>
                        <a14:foregroundMark x1="77566" y1="76871" x2="77566" y2="76871"/>
                        <a14:foregroundMark x1="81085" y1="76190" x2="81085" y2="76190"/>
                        <a14:foregroundMark x1="82405" y1="76871" x2="82405" y2="76871"/>
                        <a14:foregroundMark x1="79179" y1="74830" x2="79179" y2="74830"/>
                        <a14:foregroundMark x1="83578" y1="78231" x2="83578" y2="78231"/>
                        <a14:foregroundMark x1="83578" y1="72789" x2="83578" y2="72789"/>
                        <a14:foregroundMark x1="86510" y1="85714" x2="86510" y2="85714"/>
                        <a14:foregroundMark x1="87683" y1="78231" x2="87683" y2="78231"/>
                        <a14:foregroundMark x1="87977" y1="86395" x2="87977" y2="86395"/>
                        <a14:foregroundMark x1="88563" y1="84354" x2="88563" y2="84354"/>
                        <a14:foregroundMark x1="89589" y1="82993" x2="95601" y2="85034"/>
                        <a14:foregroundMark x1="68622" y1="86395" x2="68622" y2="86395"/>
                        <a14:foregroundMark x1="68475" y1="72109" x2="68475" y2="72109"/>
                        <a14:foregroundMark x1="63783" y1="72789" x2="63783" y2="72789"/>
                        <a14:foregroundMark x1="41349" y1="78231" x2="41349" y2="78231"/>
                        <a14:foregroundMark x1="84604" y1="85034" x2="84604" y2="850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0025" y="2563602"/>
            <a:ext cx="2488626" cy="536405"/>
          </a:xfrm>
          <a:prstGeom prst="rect">
            <a:avLst/>
          </a:prstGeom>
        </p:spPr>
      </p:pic>
      <p:pic>
        <p:nvPicPr>
          <p:cNvPr id="75" name="Immagine 74">
            <a:extLst>
              <a:ext uri="{FF2B5EF4-FFF2-40B4-BE49-F238E27FC236}">
                <a16:creationId xmlns:a16="http://schemas.microsoft.com/office/drawing/2014/main" id="{3E9F4341-9AC3-4CD5-9464-AD765150DD35}"/>
              </a:ext>
            </a:extLst>
          </p:cNvPr>
          <p:cNvPicPr>
            <a:picLocks noChangeAspect="1"/>
          </p:cNvPicPr>
          <p:nvPr/>
        </p:nvPicPr>
        <p:blipFill>
          <a:blip r:embed="rId24" cstate="email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8696" b="92754" l="2893" r="97521">
                        <a14:foregroundMark x1="8678" y1="72464" x2="8678" y2="72464"/>
                        <a14:foregroundMark x1="4959" y1="85507" x2="4959" y2="85507"/>
                        <a14:foregroundMark x1="52479" y1="91304" x2="52479" y2="91304"/>
                        <a14:foregroundMark x1="93802" y1="86957" x2="93802" y2="86957"/>
                        <a14:foregroundMark x1="97521" y1="91304" x2="97521" y2="91304"/>
                        <a14:foregroundMark x1="97521" y1="52174" x2="97521" y2="52174"/>
                        <a14:foregroundMark x1="2893" y1="91304" x2="2893" y2="91304"/>
                        <a14:foregroundMark x1="97521" y1="92754" x2="97521" y2="92754"/>
                        <a14:foregroundMark x1="46281" y1="30435" x2="46281" y2="30435"/>
                        <a14:foregroundMark x1="49587" y1="33333" x2="49587" y2="33333"/>
                        <a14:foregroundMark x1="52066" y1="33333" x2="52066" y2="33333"/>
                        <a14:foregroundMark x1="55372" y1="33333" x2="55372" y2="33333"/>
                        <a14:foregroundMark x1="53306" y1="39130" x2="53306" y2="39130"/>
                        <a14:foregroundMark x1="61157" y1="33333" x2="61157" y2="33333"/>
                        <a14:foregroundMark x1="66116" y1="31884" x2="66116" y2="31884"/>
                        <a14:foregroundMark x1="69008" y1="31884" x2="69008" y2="31884"/>
                        <a14:foregroundMark x1="75620" y1="31884" x2="75620" y2="31884"/>
                        <a14:foregroundMark x1="79339" y1="33333" x2="79339" y2="33333"/>
                        <a14:foregroundMark x1="83058" y1="31884" x2="83058" y2="31884"/>
                        <a14:foregroundMark x1="85950" y1="30435" x2="85950" y2="30435"/>
                        <a14:foregroundMark x1="91322" y1="33333" x2="91322" y2="3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0786" y="2415609"/>
            <a:ext cx="2160090" cy="615893"/>
          </a:xfrm>
          <a:prstGeom prst="rect">
            <a:avLst/>
          </a:prstGeom>
        </p:spPr>
      </p:pic>
      <p:pic>
        <p:nvPicPr>
          <p:cNvPr id="77" name="Immagine 76">
            <a:extLst>
              <a:ext uri="{FF2B5EF4-FFF2-40B4-BE49-F238E27FC236}">
                <a16:creationId xmlns:a16="http://schemas.microsoft.com/office/drawing/2014/main" id="{BC7024DB-8FB1-4EC8-8E73-DCB8AB56C575}"/>
              </a:ext>
            </a:extLst>
          </p:cNvPr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8682" y="1847269"/>
            <a:ext cx="1421844" cy="426553"/>
          </a:xfrm>
          <a:prstGeom prst="rect">
            <a:avLst/>
          </a:prstGeom>
        </p:spPr>
      </p:pic>
      <p:pic>
        <p:nvPicPr>
          <p:cNvPr id="79" name="Immagine 78">
            <a:extLst>
              <a:ext uri="{FF2B5EF4-FFF2-40B4-BE49-F238E27FC236}">
                <a16:creationId xmlns:a16="http://schemas.microsoft.com/office/drawing/2014/main" id="{5A963BFD-24B2-478B-9940-C8CEA51DEA55}"/>
              </a:ext>
            </a:extLst>
          </p:cNvPr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95" y="3073557"/>
            <a:ext cx="1702070" cy="959778"/>
          </a:xfrm>
          <a:prstGeom prst="rect">
            <a:avLst/>
          </a:prstGeom>
        </p:spPr>
      </p:pic>
      <p:pic>
        <p:nvPicPr>
          <p:cNvPr id="81" name="Immagine 80">
            <a:extLst>
              <a:ext uri="{FF2B5EF4-FFF2-40B4-BE49-F238E27FC236}">
                <a16:creationId xmlns:a16="http://schemas.microsoft.com/office/drawing/2014/main" id="{39E43C45-4864-4A8F-AB06-D25A6BBD109A}"/>
              </a:ext>
            </a:extLst>
          </p:cNvPr>
          <p:cNvPicPr>
            <a:picLocks noChangeAspect="1"/>
          </p:cNvPicPr>
          <p:nvPr/>
        </p:nvPicPr>
        <p:blipFill rotWithShape="1"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0128" y="3367406"/>
            <a:ext cx="1702071" cy="461929"/>
          </a:xfrm>
          <a:prstGeom prst="rect">
            <a:avLst/>
          </a:prstGeom>
        </p:spPr>
      </p:pic>
      <p:pic>
        <p:nvPicPr>
          <p:cNvPr id="83" name="Immagine 82">
            <a:extLst>
              <a:ext uri="{FF2B5EF4-FFF2-40B4-BE49-F238E27FC236}">
                <a16:creationId xmlns:a16="http://schemas.microsoft.com/office/drawing/2014/main" id="{DDF3C36C-8D23-4E1E-BC79-5C93D589BBD4}"/>
              </a:ext>
            </a:extLst>
          </p:cNvPr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0211" y="2508413"/>
            <a:ext cx="769820" cy="763612"/>
          </a:xfrm>
          <a:prstGeom prst="rect">
            <a:avLst/>
          </a:prstGeom>
        </p:spPr>
      </p:pic>
      <p:pic>
        <p:nvPicPr>
          <p:cNvPr id="85" name="Immagine 84">
            <a:extLst>
              <a:ext uri="{FF2B5EF4-FFF2-40B4-BE49-F238E27FC236}">
                <a16:creationId xmlns:a16="http://schemas.microsoft.com/office/drawing/2014/main" id="{1702E956-56D0-4C49-9D91-8477F8EA081B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5769" b="88462" l="2000" r="98000">
                        <a14:foregroundMark x1="11000" y1="38462" x2="11000" y2="38462"/>
                        <a14:foregroundMark x1="34000" y1="40385" x2="34000" y2="40385"/>
                        <a14:foregroundMark x1="75000" y1="40385" x2="75000" y2="40385"/>
                        <a14:foregroundMark x1="98000" y1="28846" x2="98000" y2="28846"/>
                        <a14:foregroundMark x1="4000" y1="42308" x2="4000" y2="42308"/>
                        <a14:foregroundMark x1="56000" y1="38462" x2="56000" y2="38462"/>
                        <a14:foregroundMark x1="6000" y1="73077" x2="6000" y2="73077"/>
                        <a14:foregroundMark x1="6000" y1="69231" x2="6000" y2="69231"/>
                        <a14:foregroundMark x1="2000" y1="71154" x2="2000" y2="71154"/>
                        <a14:foregroundMark x1="12000" y1="75000" x2="12000" y2="75000"/>
                        <a14:foregroundMark x1="23000" y1="73077" x2="23000" y2="73077"/>
                        <a14:foregroundMark x1="32000" y1="75000" x2="32000" y2="75000"/>
                        <a14:foregroundMark x1="30000" y1="71154" x2="30000" y2="71154"/>
                        <a14:foregroundMark x1="42000" y1="80769" x2="42000" y2="80769"/>
                        <a14:foregroundMark x1="44000" y1="71154" x2="44000" y2="71154"/>
                        <a14:foregroundMark x1="46000" y1="73077" x2="46000" y2="73077"/>
                        <a14:foregroundMark x1="50000" y1="73077" x2="50000" y2="73077"/>
                        <a14:foregroundMark x1="58000" y1="76923" x2="58000" y2="76923"/>
                        <a14:foregroundMark x1="63000" y1="75000" x2="63000" y2="75000"/>
                        <a14:foregroundMark x1="62000" y1="67308" x2="62000" y2="67308"/>
                        <a14:foregroundMark x1="59000" y1="69231" x2="59000" y2="69231"/>
                        <a14:foregroundMark x1="69000" y1="76923" x2="69000" y2="76923"/>
                        <a14:foregroundMark x1="75000" y1="80769" x2="75000" y2="80769"/>
                        <a14:foregroundMark x1="76000" y1="71154" x2="76000" y2="71154"/>
                        <a14:foregroundMark x1="69000" y1="71154" x2="69000" y2="71154"/>
                        <a14:foregroundMark x1="80000" y1="73077" x2="80000" y2="73077"/>
                        <a14:foregroundMark x1="84000" y1="80769" x2="84000" y2="80769"/>
                        <a14:foregroundMark x1="89000" y1="78846" x2="89000" y2="78846"/>
                        <a14:foregroundMark x1="93000" y1="78846" x2="93000" y2="78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8117" y="3138866"/>
            <a:ext cx="1543240" cy="802485"/>
          </a:xfrm>
          <a:prstGeom prst="rect">
            <a:avLst/>
          </a:prstGeom>
        </p:spPr>
      </p:pic>
      <p:pic>
        <p:nvPicPr>
          <p:cNvPr id="86" name="Immagine 85">
            <a:extLst>
              <a:ext uri="{FF2B5EF4-FFF2-40B4-BE49-F238E27FC236}">
                <a16:creationId xmlns:a16="http://schemas.microsoft.com/office/drawing/2014/main" id="{21A192A8-60C7-4F3D-AD6F-2E1D29D6EBDF}"/>
              </a:ext>
            </a:extLst>
          </p:cNvPr>
          <p:cNvPicPr>
            <a:picLocks noChangeAspect="1"/>
          </p:cNvPicPr>
          <p:nvPr/>
        </p:nvPicPr>
        <p:blipFill>
          <a:blip r:embed="rId32" cstate="email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ackgroundRemoval t="8987" b="89706" l="5842" r="96850">
                        <a14:foregroundMark x1="93528" y1="55065" x2="93528" y2="55065"/>
                        <a14:foregroundMark x1="81443" y1="16340" x2="86082" y2="17810"/>
                        <a14:foregroundMark x1="82474" y1="8987" x2="82474" y2="8987"/>
                        <a14:foregroundMark x1="96850" y1="47712" x2="96850" y2="47712"/>
                        <a14:foregroundMark x1="5842" y1="42647" x2="5842" y2="42647"/>
                        <a14:foregroundMark x1="15292" y1="44118" x2="15292" y2="44118"/>
                        <a14:foregroundMark x1="25544" y1="44118" x2="25544" y2="44118"/>
                        <a14:foregroundMark x1="39404" y1="44771" x2="39404" y2="44771"/>
                        <a14:foregroundMark x1="53265" y1="45588" x2="53265" y2="45588"/>
                        <a14:foregroundMark x1="44273" y1="54412" x2="44273" y2="54412"/>
                        <a14:foregroundMark x1="33792" y1="44771" x2="33792" y2="447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2554" y="3235076"/>
            <a:ext cx="2342941" cy="821237"/>
          </a:xfrm>
          <a:prstGeom prst="rect">
            <a:avLst/>
          </a:prstGeom>
        </p:spPr>
      </p:pic>
      <p:pic>
        <p:nvPicPr>
          <p:cNvPr id="87" name="Immagine 86">
            <a:extLst>
              <a:ext uri="{FF2B5EF4-FFF2-40B4-BE49-F238E27FC236}">
                <a16:creationId xmlns:a16="http://schemas.microsoft.com/office/drawing/2014/main" id="{DC26F5F1-35B4-4D47-BA32-F8E25B0224CC}"/>
              </a:ext>
            </a:extLst>
          </p:cNvPr>
          <p:cNvPicPr>
            <a:picLocks noChangeAspect="1"/>
          </p:cNvPicPr>
          <p:nvPr/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4421" y="3364388"/>
            <a:ext cx="1702198" cy="502922"/>
          </a:xfrm>
          <a:prstGeom prst="rect">
            <a:avLst/>
          </a:prstGeom>
        </p:spPr>
      </p:pic>
      <p:pic>
        <p:nvPicPr>
          <p:cNvPr id="88" name="Immagine 87">
            <a:extLst>
              <a:ext uri="{FF2B5EF4-FFF2-40B4-BE49-F238E27FC236}">
                <a16:creationId xmlns:a16="http://schemas.microsoft.com/office/drawing/2014/main" id="{92115672-441F-44DD-8978-EB96F22B4162}"/>
              </a:ext>
            </a:extLst>
          </p:cNvPr>
          <p:cNvPicPr>
            <a:picLocks noChangeAspect="1"/>
          </p:cNvPicPr>
          <p:nvPr/>
        </p:nvPicPr>
        <p:blipFill>
          <a:blip r:embed="rId35" cstate="email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ackgroundRemoval t="9692" b="89868" l="6500" r="95375">
                        <a14:foregroundMark x1="9375" y1="22907" x2="9375" y2="22907"/>
                        <a14:foregroundMark x1="16000" y1="14097" x2="16000" y2="14097"/>
                        <a14:foregroundMark x1="15875" y1="42291" x2="15875" y2="42291"/>
                        <a14:foregroundMark x1="6500" y1="60793" x2="6500" y2="60793"/>
                        <a14:foregroundMark x1="33250" y1="45815" x2="33250" y2="45815"/>
                        <a14:foregroundMark x1="38250" y1="37445" x2="38250" y2="37445"/>
                        <a14:foregroundMark x1="50250" y1="45815" x2="50250" y2="45815"/>
                        <a14:foregroundMark x1="62625" y1="50661" x2="62625" y2="50661"/>
                        <a14:foregroundMark x1="74250" y1="46696" x2="74250" y2="46696"/>
                        <a14:foregroundMark x1="84125" y1="48899" x2="84125" y2="48899"/>
                        <a14:foregroundMark x1="91625" y1="46696" x2="91625" y2="46696"/>
                        <a14:foregroundMark x1="95375" y1="36123" x2="95375" y2="361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073" y="4051140"/>
            <a:ext cx="1884388" cy="534695"/>
          </a:xfrm>
          <a:prstGeom prst="rect">
            <a:avLst/>
          </a:prstGeom>
        </p:spPr>
      </p:pic>
      <p:pic>
        <p:nvPicPr>
          <p:cNvPr id="89" name="Immagine 88">
            <a:extLst>
              <a:ext uri="{FF2B5EF4-FFF2-40B4-BE49-F238E27FC236}">
                <a16:creationId xmlns:a16="http://schemas.microsoft.com/office/drawing/2014/main" id="{F091BAED-8A3F-49E8-80CE-1D23FD24D227}"/>
              </a:ext>
            </a:extLst>
          </p:cNvPr>
          <p:cNvPicPr>
            <a:picLocks noChangeAspect="1"/>
          </p:cNvPicPr>
          <p:nvPr/>
        </p:nvPicPr>
        <p:blipFill>
          <a:blip r:embed="rId37" cstate="email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ackgroundRemoval t="4348" b="94203" l="1053" r="98947">
                        <a14:foregroundMark x1="3368" y1="8696" x2="3368" y2="8696"/>
                        <a14:foregroundMark x1="2737" y1="5797" x2="2737" y2="5797"/>
                        <a14:foregroundMark x1="1263" y1="33333" x2="1263" y2="33333"/>
                        <a14:foregroundMark x1="1474" y1="88406" x2="1474" y2="88406"/>
                        <a14:foregroundMark x1="33263" y1="94203" x2="33263" y2="94203"/>
                        <a14:foregroundMark x1="69474" y1="91304" x2="69474" y2="91304"/>
                        <a14:foregroundMark x1="90526" y1="94203" x2="90526" y2="94203"/>
                        <a14:foregroundMark x1="98316" y1="91304" x2="98316" y2="91304"/>
                        <a14:foregroundMark x1="98947" y1="37681" x2="98947" y2="37681"/>
                        <a14:foregroundMark x1="11158" y1="46377" x2="11158" y2="46377"/>
                        <a14:foregroundMark x1="5474" y1="11594" x2="5474" y2="11594"/>
                        <a14:foregroundMark x1="9474" y1="7246" x2="9474" y2="7246"/>
                        <a14:foregroundMark x1="28000" y1="7246" x2="28000" y2="7246"/>
                        <a14:foregroundMark x1="39368" y1="8696" x2="39368" y2="8696"/>
                        <a14:foregroundMark x1="21053" y1="65217" x2="21053" y2="65217"/>
                        <a14:foregroundMark x1="29263" y1="47826" x2="29263" y2="47826"/>
                        <a14:foregroundMark x1="39158" y1="42029" x2="39158" y2="42029"/>
                        <a14:foregroundMark x1="48632" y1="42029" x2="48632" y2="42029"/>
                        <a14:foregroundMark x1="60211" y1="36232" x2="60211" y2="36232"/>
                        <a14:foregroundMark x1="68632" y1="52174" x2="68632" y2="52174"/>
                        <a14:foregroundMark x1="73684" y1="49275" x2="73684" y2="49275"/>
                        <a14:foregroundMark x1="74105" y1="52174" x2="74105" y2="52174"/>
                        <a14:foregroundMark x1="71579" y1="30435" x2="71579" y2="30435"/>
                        <a14:foregroundMark x1="64842" y1="27536" x2="64842" y2="27536"/>
                        <a14:foregroundMark x1="69053" y1="27536" x2="69053" y2="27536"/>
                        <a14:foregroundMark x1="71158" y1="26087" x2="71158" y2="26087"/>
                        <a14:foregroundMark x1="67158" y1="27536" x2="67158" y2="27536"/>
                        <a14:foregroundMark x1="67368" y1="27536" x2="71579" y2="28986"/>
                        <a14:foregroundMark x1="78947" y1="59420" x2="78947" y2="59420"/>
                        <a14:foregroundMark x1="84632" y1="63768" x2="84632" y2="63768"/>
                        <a14:foregroundMark x1="82737" y1="73913" x2="82737" y2="73913"/>
                        <a14:foregroundMark x1="91579" y1="59420" x2="91579" y2="59420"/>
                        <a14:foregroundMark x1="88000" y1="71014" x2="88000" y2="71014"/>
                        <a14:foregroundMark x1="94105" y1="73913" x2="94105" y2="73913"/>
                        <a14:foregroundMark x1="90316" y1="8696" x2="90316" y2="8696"/>
                        <a14:backgroundMark x1="18947" y1="46377" x2="18947" y2="46377"/>
                        <a14:backgroundMark x1="16632" y1="18841" x2="16632" y2="18841"/>
                        <a14:backgroundMark x1="10947" y1="18841" x2="10947" y2="18841"/>
                        <a14:backgroundMark x1="5263" y1="23188" x2="11158" y2="17391"/>
                        <a14:backgroundMark x1="11158" y1="17391" x2="28842" y2="23188"/>
                        <a14:backgroundMark x1="28842" y1="23188" x2="45474" y2="14493"/>
                        <a14:backgroundMark x1="72180" y1="26087" x2="92211" y2="34783"/>
                        <a14:backgroundMark x1="71869" y1="25952" x2="72180" y2="26087"/>
                        <a14:backgroundMark x1="45474" y1="14493" x2="67693" y2="24139"/>
                        <a14:backgroundMark x1="92211" y1="34783" x2="90526" y2="231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8897" y="4166542"/>
            <a:ext cx="2208490" cy="320813"/>
          </a:xfrm>
          <a:prstGeom prst="rect">
            <a:avLst/>
          </a:prstGeom>
        </p:spPr>
      </p:pic>
      <p:pic>
        <p:nvPicPr>
          <p:cNvPr id="90" name="Immagine 89">
            <a:extLst>
              <a:ext uri="{FF2B5EF4-FFF2-40B4-BE49-F238E27FC236}">
                <a16:creationId xmlns:a16="http://schemas.microsoft.com/office/drawing/2014/main" id="{C993CDD3-C1C6-459D-B241-6C2CE1E3E8BE}"/>
              </a:ext>
            </a:extLst>
          </p:cNvPr>
          <p:cNvPicPr>
            <a:picLocks noChangeAspect="1"/>
          </p:cNvPicPr>
          <p:nvPr/>
        </p:nvPicPr>
        <p:blipFill>
          <a:blip r:embed="rId39" cstate="email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ackgroundRemoval t="9783" b="86957" l="2349" r="97651">
                        <a14:foregroundMark x1="6711" y1="43478" x2="6711" y2="43478"/>
                        <a14:foregroundMark x1="25503" y1="46739" x2="25503" y2="46739"/>
                        <a14:foregroundMark x1="2349" y1="33696" x2="2349" y2="33696"/>
                        <a14:foregroundMark x1="33221" y1="36957" x2="33221" y2="36957"/>
                        <a14:foregroundMark x1="42282" y1="36957" x2="42282" y2="36957"/>
                        <a14:foregroundMark x1="48993" y1="40217" x2="48993" y2="40217"/>
                        <a14:foregroundMark x1="55369" y1="41304" x2="55369" y2="41304"/>
                        <a14:foregroundMark x1="61409" y1="44565" x2="61409" y2="44565"/>
                        <a14:foregroundMark x1="68121" y1="40217" x2="68121" y2="40217"/>
                        <a14:foregroundMark x1="73490" y1="40217" x2="73490" y2="40217"/>
                        <a14:foregroundMark x1="80872" y1="43478" x2="80872" y2="43478"/>
                        <a14:foregroundMark x1="89933" y1="40217" x2="89933" y2="40217"/>
                        <a14:foregroundMark x1="93289" y1="43478" x2="93289" y2="43478"/>
                        <a14:foregroundMark x1="97651" y1="41304" x2="97651" y2="413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7192" y="4065877"/>
            <a:ext cx="1907061" cy="588757"/>
          </a:xfrm>
          <a:prstGeom prst="rect">
            <a:avLst/>
          </a:prstGeom>
        </p:spPr>
      </p:pic>
      <p:pic>
        <p:nvPicPr>
          <p:cNvPr id="91" name="Immagine 90">
            <a:extLst>
              <a:ext uri="{FF2B5EF4-FFF2-40B4-BE49-F238E27FC236}">
                <a16:creationId xmlns:a16="http://schemas.microsoft.com/office/drawing/2014/main" id="{33046DA9-9DCD-4A9F-8D9E-E93012348D06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8190" y="922339"/>
            <a:ext cx="1428750" cy="561975"/>
          </a:xfrm>
          <a:prstGeom prst="rect">
            <a:avLst/>
          </a:prstGeom>
        </p:spPr>
      </p:pic>
      <p:pic>
        <p:nvPicPr>
          <p:cNvPr id="92" name="Immagine 91">
            <a:extLst>
              <a:ext uri="{FF2B5EF4-FFF2-40B4-BE49-F238E27FC236}">
                <a16:creationId xmlns:a16="http://schemas.microsoft.com/office/drawing/2014/main" id="{6984094E-7762-4F20-9104-212BC1FA302F}"/>
              </a:ext>
            </a:extLst>
          </p:cNvPr>
          <p:cNvPicPr>
            <a:picLocks noChangeAspect="1"/>
          </p:cNvPicPr>
          <p:nvPr/>
        </p:nvPicPr>
        <p:blipFill>
          <a:blip r:embed="rId42" cstate="email"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backgroundRemoval t="10000" b="90000" l="10000" r="90000">
                        <a14:foregroundMark x1="23333" y1="53295" x2="23333" y2="53295"/>
                        <a14:foregroundMark x1="18500" y1="53295" x2="18500" y2="53295"/>
                        <a14:foregroundMark x1="14167" y1="58166" x2="14167" y2="58166"/>
                        <a14:foregroundMark x1="20333" y1="42120" x2="20333" y2="42120"/>
                        <a14:foregroundMark x1="56833" y1="54155" x2="56833" y2="54155"/>
                        <a14:foregroundMark x1="68167" y1="53295" x2="68167" y2="53295"/>
                        <a14:foregroundMark x1="80667" y1="55587" x2="80667" y2="555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143" y="3611987"/>
            <a:ext cx="2198983" cy="1279075"/>
          </a:xfrm>
          <a:prstGeom prst="rect">
            <a:avLst/>
          </a:prstGeom>
        </p:spPr>
      </p:pic>
      <p:pic>
        <p:nvPicPr>
          <p:cNvPr id="93" name="Immagine 92">
            <a:extLst>
              <a:ext uri="{FF2B5EF4-FFF2-40B4-BE49-F238E27FC236}">
                <a16:creationId xmlns:a16="http://schemas.microsoft.com/office/drawing/2014/main" id="{49AE12FF-7333-4208-9AB9-677CBF679F23}"/>
              </a:ext>
            </a:extLst>
          </p:cNvPr>
          <p:cNvPicPr>
            <a:picLocks noChangeAspect="1"/>
          </p:cNvPicPr>
          <p:nvPr/>
        </p:nvPicPr>
        <p:blipFill>
          <a:blip r:embed="rId44" cstate="email"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backgroundRemoval t="9562" b="90040" l="2934" r="95721">
                        <a14:foregroundMark x1="12836" y1="21912" x2="12836" y2="21912"/>
                        <a14:foregroundMark x1="27506" y1="31474" x2="27506" y2="31474"/>
                        <a14:foregroundMark x1="3056" y1="21912" x2="3056" y2="21912"/>
                        <a14:foregroundMark x1="38386" y1="47809" x2="38386" y2="47809"/>
                        <a14:foregroundMark x1="26773" y1="36255" x2="26773" y2="36255"/>
                        <a14:foregroundMark x1="35941" y1="25498" x2="35941" y2="25498"/>
                        <a14:foregroundMark x1="29951" y1="11554" x2="29951" y2="11554"/>
                        <a14:foregroundMark x1="28729" y1="17530" x2="20293" y2="89243"/>
                        <a14:foregroundMark x1="61369" y1="9562" x2="52200" y2="90040"/>
                        <a14:foregroundMark x1="95721" y1="30677" x2="95721" y2="30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3857" y="4070641"/>
            <a:ext cx="1399439" cy="429412"/>
          </a:xfrm>
          <a:prstGeom prst="rect">
            <a:avLst/>
          </a:prstGeom>
        </p:spPr>
      </p:pic>
      <p:pic>
        <p:nvPicPr>
          <p:cNvPr id="94" name="Immagine 93">
            <a:extLst>
              <a:ext uri="{FF2B5EF4-FFF2-40B4-BE49-F238E27FC236}">
                <a16:creationId xmlns:a16="http://schemas.microsoft.com/office/drawing/2014/main" id="{3B1F4106-37C6-4871-A666-B0D02DD51F4B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0739" y="4023671"/>
            <a:ext cx="1943100" cy="533400"/>
          </a:xfrm>
          <a:prstGeom prst="rect">
            <a:avLst/>
          </a:prstGeom>
        </p:spPr>
      </p:pic>
      <p:pic>
        <p:nvPicPr>
          <p:cNvPr id="95" name="Immagine 94">
            <a:extLst>
              <a:ext uri="{FF2B5EF4-FFF2-40B4-BE49-F238E27FC236}">
                <a16:creationId xmlns:a16="http://schemas.microsoft.com/office/drawing/2014/main" id="{AC326D22-5BFD-4170-97A2-9EE0C2CB04A7}"/>
              </a:ext>
            </a:extLst>
          </p:cNvPr>
          <p:cNvPicPr>
            <a:picLocks noChangeAspect="1"/>
          </p:cNvPicPr>
          <p:nvPr/>
        </p:nvPicPr>
        <p:blipFill>
          <a:blip r:embed="rId4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4551" y="4728187"/>
            <a:ext cx="1883391" cy="509472"/>
          </a:xfrm>
          <a:prstGeom prst="rect">
            <a:avLst/>
          </a:prstGeom>
        </p:spPr>
      </p:pic>
      <p:pic>
        <p:nvPicPr>
          <p:cNvPr id="96" name="Immagine 95">
            <a:extLst>
              <a:ext uri="{FF2B5EF4-FFF2-40B4-BE49-F238E27FC236}">
                <a16:creationId xmlns:a16="http://schemas.microsoft.com/office/drawing/2014/main" id="{CDB293BC-D4AC-47E0-B656-1DA7B070E508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8169" y="4638490"/>
            <a:ext cx="2838450" cy="495300"/>
          </a:xfrm>
          <a:prstGeom prst="rect">
            <a:avLst/>
          </a:prstGeom>
        </p:spPr>
      </p:pic>
      <p:pic>
        <p:nvPicPr>
          <p:cNvPr id="97" name="Immagine 96">
            <a:extLst>
              <a:ext uri="{FF2B5EF4-FFF2-40B4-BE49-F238E27FC236}">
                <a16:creationId xmlns:a16="http://schemas.microsoft.com/office/drawing/2014/main" id="{36652AB7-59FE-4D64-A122-610F9F733B9A}"/>
              </a:ext>
            </a:extLst>
          </p:cNvPr>
          <p:cNvPicPr>
            <a:picLocks noChangeAspect="1"/>
          </p:cNvPicPr>
          <p:nvPr/>
        </p:nvPicPr>
        <p:blipFill>
          <a:blip r:embed="rId49" cstate="email">
            <a:extLst>
              <a:ext uri="{BEBA8EAE-BF5A-486C-A8C5-ECC9F3942E4B}">
                <a14:imgProps xmlns:a14="http://schemas.microsoft.com/office/drawing/2010/main">
                  <a14:imgLayer r:embed="rId50">
                    <a14:imgEffect>
                      <a14:backgroundRemoval t="6757" b="89189" l="7143" r="92381">
                        <a14:foregroundMark x1="8095" y1="56757" x2="8095" y2="56757"/>
                        <a14:foregroundMark x1="7143" y1="32432" x2="7143" y2="32432"/>
                        <a14:foregroundMark x1="27143" y1="25676" x2="27143" y2="25676"/>
                        <a14:foregroundMark x1="41429" y1="28378" x2="41429" y2="28378"/>
                        <a14:foregroundMark x1="49048" y1="29730" x2="49048" y2="29730"/>
                        <a14:foregroundMark x1="63810" y1="29730" x2="63810" y2="29730"/>
                        <a14:foregroundMark x1="83333" y1="29730" x2="83333" y2="29730"/>
                        <a14:foregroundMark x1="41429" y1="83784" x2="41429" y2="83784"/>
                        <a14:foregroundMark x1="40000" y1="81081" x2="40000" y2="81081"/>
                        <a14:foregroundMark x1="39048" y1="86486" x2="39048" y2="86486"/>
                        <a14:foregroundMark x1="43333" y1="85135" x2="43333" y2="85135"/>
                        <a14:foregroundMark x1="45714" y1="85135" x2="45714" y2="85135"/>
                        <a14:foregroundMark x1="49048" y1="83784" x2="49048" y2="83784"/>
                        <a14:foregroundMark x1="51429" y1="83784" x2="61429" y2="82432"/>
                        <a14:foregroundMark x1="61429" y1="82432" x2="63333" y2="82432"/>
                        <a14:foregroundMark x1="57143" y1="87838" x2="59048" y2="86486"/>
                        <a14:foregroundMark x1="69524" y1="83784" x2="75714" y2="87838"/>
                        <a14:foregroundMark x1="79524" y1="85135" x2="90000" y2="85135"/>
                        <a14:foregroundMark x1="90000" y1="85135" x2="92381" y2="83784"/>
                        <a14:foregroundMark x1="78571" y1="81081" x2="78571" y2="81081"/>
                        <a14:foregroundMark x1="66667" y1="89189" x2="66667" y2="89189"/>
                        <a14:foregroundMark x1="65238" y1="86486" x2="65238" y2="86486"/>
                        <a14:foregroundMark x1="87143" y1="89189" x2="87143" y2="891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06" y="5404977"/>
            <a:ext cx="1601173" cy="564222"/>
          </a:xfrm>
          <a:prstGeom prst="rect">
            <a:avLst/>
          </a:prstGeom>
        </p:spPr>
      </p:pic>
      <p:pic>
        <p:nvPicPr>
          <p:cNvPr id="98" name="Immagine 97">
            <a:extLst>
              <a:ext uri="{FF2B5EF4-FFF2-40B4-BE49-F238E27FC236}">
                <a16:creationId xmlns:a16="http://schemas.microsoft.com/office/drawing/2014/main" id="{A8F1DBFE-E8EB-46A9-B96B-A4DE4D57322C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2029" y="5616425"/>
            <a:ext cx="952500" cy="209550"/>
          </a:xfrm>
          <a:prstGeom prst="rect">
            <a:avLst/>
          </a:prstGeom>
        </p:spPr>
      </p:pic>
      <p:pic>
        <p:nvPicPr>
          <p:cNvPr id="99" name="Immagine 98">
            <a:extLst>
              <a:ext uri="{FF2B5EF4-FFF2-40B4-BE49-F238E27FC236}">
                <a16:creationId xmlns:a16="http://schemas.microsoft.com/office/drawing/2014/main" id="{204A80AC-27B3-4174-9DAD-503065D067C8}"/>
              </a:ext>
            </a:extLst>
          </p:cNvPr>
          <p:cNvPicPr>
            <a:picLocks noChangeAspect="1"/>
          </p:cNvPicPr>
          <p:nvPr/>
        </p:nvPicPr>
        <p:blipFill>
          <a:blip r:embed="rId52" cstate="email">
            <a:extLst>
              <a:ext uri="{BEBA8EAE-BF5A-486C-A8C5-ECC9F3942E4B}">
                <a14:imgProps xmlns:a14="http://schemas.microsoft.com/office/drawing/2010/main">
                  <a14:imgLayer r:embed="rId53">
                    <a14:imgEffect>
                      <a14:backgroundRemoval t="8929" b="89286" l="4232" r="96437">
                        <a14:foregroundMark x1="12918" y1="25893" x2="12918" y2="25893"/>
                        <a14:foregroundMark x1="8463" y1="49107" x2="8463" y2="49107"/>
                        <a14:foregroundMark x1="7350" y1="56250" x2="7350" y2="56250"/>
                        <a14:foregroundMark x1="4454" y1="50893" x2="4454" y2="50893"/>
                        <a14:foregroundMark x1="6236" y1="45536" x2="6236" y2="45536"/>
                        <a14:foregroundMark x1="16258" y1="51786" x2="16258" y2="51786"/>
                        <a14:foregroundMark x1="21604" y1="46429" x2="21604" y2="46429"/>
                        <a14:foregroundMark x1="21381" y1="44643" x2="16481" y2="48214"/>
                        <a14:foregroundMark x1="22717" y1="39286" x2="22717" y2="39286"/>
                        <a14:foregroundMark x1="23608" y1="33929" x2="23608" y2="33929"/>
                        <a14:foregroundMark x1="18263" y1="22321" x2="18263" y2="22321"/>
                        <a14:foregroundMark x1="15145" y1="24107" x2="17149" y2="31250"/>
                        <a14:foregroundMark x1="21158" y1="22321" x2="12249" y2="20536"/>
                        <a14:foregroundMark x1="12249" y1="20536" x2="12472" y2="34821"/>
                        <a14:foregroundMark x1="29176" y1="33036" x2="29176" y2="33036"/>
                        <a14:foregroundMark x1="34298" y1="39286" x2="34298" y2="39286"/>
                        <a14:foregroundMark x1="36748" y1="21429" x2="33185" y2="53571"/>
                        <a14:foregroundMark x1="33408" y1="18750" x2="30735" y2="25000"/>
                        <a14:foregroundMark x1="40757" y1="30357" x2="43207" y2="32143"/>
                        <a14:foregroundMark x1="45212" y1="18750" x2="40980" y2="18750"/>
                        <a14:foregroundMark x1="41425" y1="46429" x2="42762" y2="40179"/>
                        <a14:foregroundMark x1="51002" y1="33036" x2="51002" y2="33036"/>
                        <a14:foregroundMark x1="52339" y1="27679" x2="51893" y2="41964"/>
                        <a14:foregroundMark x1="56793" y1="33036" x2="55902" y2="46429"/>
                        <a14:foregroundMark x1="54788" y1="52679" x2="51670" y2="54464"/>
                        <a14:foregroundMark x1="62138" y1="23214" x2="61024" y2="42857"/>
                        <a14:foregroundMark x1="66147" y1="19643" x2="66147" y2="19643"/>
                        <a14:foregroundMark x1="68597" y1="24107" x2="67483" y2="33036"/>
                        <a14:foregroundMark x1="77506" y1="26786" x2="77506" y2="26786"/>
                        <a14:foregroundMark x1="83296" y1="31250" x2="82405" y2="41071"/>
                        <a14:foregroundMark x1="78396" y1="25893" x2="77283" y2="33929"/>
                        <a14:foregroundMark x1="87528" y1="25893" x2="85969" y2="41964"/>
                        <a14:foregroundMark x1="88419" y1="43750" x2="92873" y2="34821"/>
                        <a14:foregroundMark x1="96437" y1="18750" x2="96437" y2="18750"/>
                        <a14:foregroundMark x1="25612" y1="52679" x2="25612" y2="52679"/>
                        <a14:foregroundMark x1="28285" y1="72321" x2="28285" y2="72321"/>
                        <a14:foregroundMark x1="29844" y1="75893" x2="29844" y2="75893"/>
                        <a14:foregroundMark x1="27840" y1="77679" x2="44766" y2="77679"/>
                        <a14:foregroundMark x1="44766" y1="77679" x2="53675" y2="76786"/>
                        <a14:foregroundMark x1="53675" y1="76786" x2="80624" y2="82143"/>
                        <a14:foregroundMark x1="80624" y1="82143" x2="89532" y2="78571"/>
                        <a14:foregroundMark x1="89532" y1="78571" x2="91314" y2="78571"/>
                        <a14:foregroundMark x1="91982" y1="75000" x2="91982" y2="75000"/>
                        <a14:foregroundMark x1="93764" y1="75000" x2="94432" y2="75000"/>
                        <a14:foregroundMark x1="94432" y1="75000" x2="94432" y2="75000"/>
                        <a14:foregroundMark x1="75056" y1="74107" x2="75056" y2="74107"/>
                        <a14:foregroundMark x1="72606" y1="74107" x2="72606" y2="74107"/>
                        <a14:foregroundMark x1="68374" y1="72321" x2="68374" y2="72321"/>
                        <a14:foregroundMark x1="50334" y1="72321" x2="50334" y2="72321"/>
                        <a14:foregroundMark x1="48775" y1="72321" x2="48775" y2="72321"/>
                        <a14:foregroundMark x1="71938" y1="70536" x2="71938" y2="70536"/>
                        <a14:foregroundMark x1="84410" y1="72321" x2="84410" y2="72321"/>
                        <a14:foregroundMark x1="88641" y1="71429" x2="88641" y2="71429"/>
                        <a14:foregroundMark x1="87973" y1="72321" x2="87973" y2="72321"/>
                        <a14:backgroundMark x1="34967" y1="96429" x2="43207" y2="94643"/>
                        <a14:backgroundMark x1="43207" y1="94643" x2="77951" y2="99107"/>
                        <a14:backgroundMark x1="77951" y1="99107" x2="86414" y2="95536"/>
                        <a14:backgroundMark x1="86414" y1="95536" x2="87082" y2="955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6170" y="5491522"/>
            <a:ext cx="2305875" cy="575185"/>
          </a:xfrm>
          <a:prstGeom prst="rect">
            <a:avLst/>
          </a:prstGeom>
        </p:spPr>
      </p:pic>
      <p:pic>
        <p:nvPicPr>
          <p:cNvPr id="100" name="Immagine 99">
            <a:extLst>
              <a:ext uri="{FF2B5EF4-FFF2-40B4-BE49-F238E27FC236}">
                <a16:creationId xmlns:a16="http://schemas.microsoft.com/office/drawing/2014/main" id="{7A144412-E3BF-49C8-81AD-9CB726CF536B}"/>
              </a:ext>
            </a:extLst>
          </p:cNvPr>
          <p:cNvPicPr>
            <a:picLocks noChangeAspect="1"/>
          </p:cNvPicPr>
          <p:nvPr/>
        </p:nvPicPr>
        <p:blipFill>
          <a:blip r:embed="rId5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9667" y="5496806"/>
            <a:ext cx="1982143" cy="448787"/>
          </a:xfrm>
          <a:prstGeom prst="rect">
            <a:avLst/>
          </a:prstGeom>
        </p:spPr>
      </p:pic>
      <p:pic>
        <p:nvPicPr>
          <p:cNvPr id="101" name="Immagine 100">
            <a:extLst>
              <a:ext uri="{FF2B5EF4-FFF2-40B4-BE49-F238E27FC236}">
                <a16:creationId xmlns:a16="http://schemas.microsoft.com/office/drawing/2014/main" id="{44163672-AF63-4A91-8937-C42F693B62E8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472" y="4441541"/>
            <a:ext cx="2205454" cy="866068"/>
          </a:xfrm>
          <a:prstGeom prst="rect">
            <a:avLst/>
          </a:prstGeom>
        </p:spPr>
      </p:pic>
      <p:pic>
        <p:nvPicPr>
          <p:cNvPr id="102" name="Immagine 101">
            <a:extLst>
              <a:ext uri="{FF2B5EF4-FFF2-40B4-BE49-F238E27FC236}">
                <a16:creationId xmlns:a16="http://schemas.microsoft.com/office/drawing/2014/main" id="{5BD66200-B385-4091-9AF0-F422AB4FC5BF}"/>
              </a:ext>
            </a:extLst>
          </p:cNvPr>
          <p:cNvPicPr>
            <a:picLocks noChangeAspect="1"/>
          </p:cNvPicPr>
          <p:nvPr/>
        </p:nvPicPr>
        <p:blipFill>
          <a:blip r:embed="rId5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9571" y="5408775"/>
            <a:ext cx="2348685" cy="700789"/>
          </a:xfrm>
          <a:prstGeom prst="rect">
            <a:avLst/>
          </a:prstGeom>
        </p:spPr>
      </p:pic>
      <p:pic>
        <p:nvPicPr>
          <p:cNvPr id="103" name="Immagine 102">
            <a:extLst>
              <a:ext uri="{FF2B5EF4-FFF2-40B4-BE49-F238E27FC236}">
                <a16:creationId xmlns:a16="http://schemas.microsoft.com/office/drawing/2014/main" id="{1C8C48E7-E163-4300-BA2D-4CF3BE26DE23}"/>
              </a:ext>
            </a:extLst>
          </p:cNvPr>
          <p:cNvPicPr>
            <a:picLocks noChangeAspect="1"/>
          </p:cNvPicPr>
          <p:nvPr/>
        </p:nvPicPr>
        <p:blipFill>
          <a:blip r:embed="rId57" cstate="email">
            <a:extLst>
              <a:ext uri="{BEBA8EAE-BF5A-486C-A8C5-ECC9F3942E4B}">
                <a14:imgProps xmlns:a14="http://schemas.microsoft.com/office/drawing/2010/main">
                  <a14:imgLayer r:embed="rId58">
                    <a14:imgEffect>
                      <a14:backgroundRemoval t="9971" b="89443" l="4883" r="93945">
                        <a14:foregroundMark x1="8594" y1="64516" x2="8594" y2="64516"/>
                        <a14:foregroundMark x1="40137" y1="33431" x2="40137" y2="33431"/>
                        <a14:foregroundMark x1="4980" y1="60117" x2="4980" y2="60117"/>
                        <a14:foregroundMark x1="52832" y1="32551" x2="52832" y2="32551"/>
                        <a14:foregroundMark x1="71875" y1="30499" x2="71875" y2="30499"/>
                        <a14:foregroundMark x1="85059" y1="32551" x2="85059" y2="32551"/>
                        <a14:foregroundMark x1="93945" y1="52786" x2="93945" y2="527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3" y="6086282"/>
            <a:ext cx="1741385" cy="579895"/>
          </a:xfrm>
          <a:prstGeom prst="rect">
            <a:avLst/>
          </a:prstGeom>
        </p:spPr>
      </p:pic>
      <p:pic>
        <p:nvPicPr>
          <p:cNvPr id="104" name="Immagine 103">
            <a:extLst>
              <a:ext uri="{FF2B5EF4-FFF2-40B4-BE49-F238E27FC236}">
                <a16:creationId xmlns:a16="http://schemas.microsoft.com/office/drawing/2014/main" id="{58DB7B81-B2E4-424F-A48C-637BB3B066C4}"/>
              </a:ext>
            </a:extLst>
          </p:cNvPr>
          <p:cNvPicPr>
            <a:picLocks noChangeAspect="1"/>
          </p:cNvPicPr>
          <p:nvPr/>
        </p:nvPicPr>
        <p:blipFill>
          <a:blip r:embed="rId59" cstate="email">
            <a:extLst>
              <a:ext uri="{BEBA8EAE-BF5A-486C-A8C5-ECC9F3942E4B}">
                <a14:imgProps xmlns:a14="http://schemas.microsoft.com/office/drawing/2010/main">
                  <a14:imgLayer r:embed="rId60">
                    <a14:imgEffect>
                      <a14:backgroundRemoval t="9559" b="97059" l="3235" r="98383">
                        <a14:foregroundMark x1="53639" y1="11029" x2="53639" y2="11029"/>
                        <a14:foregroundMark x1="60916" y1="42647" x2="60916" y2="42647"/>
                        <a14:foregroundMark x1="6199" y1="77941" x2="6199" y2="77941"/>
                        <a14:foregroundMark x1="16981" y1="77206" x2="16981" y2="77206"/>
                        <a14:foregroundMark x1="28571" y1="72794" x2="28571" y2="72794"/>
                        <a14:foregroundMark x1="40970" y1="75735" x2="40970" y2="75735"/>
                        <a14:foregroundMark x1="3504" y1="69853" x2="10243" y2="70588"/>
                        <a14:foregroundMark x1="6469" y1="77206" x2="7008" y2="89706"/>
                        <a14:foregroundMark x1="17251" y1="75735" x2="14286" y2="87500"/>
                        <a14:foregroundMark x1="39623" y1="80147" x2="37736" y2="87500"/>
                        <a14:foregroundMark x1="36119" y1="97059" x2="36119" y2="97059"/>
                        <a14:foregroundMark x1="58760" y1="96324" x2="58760" y2="96324"/>
                        <a14:foregroundMark x1="67116" y1="81618" x2="67116" y2="81618"/>
                        <a14:foregroundMark x1="75741" y1="70588" x2="75741" y2="70588"/>
                        <a14:foregroundMark x1="84097" y1="72794" x2="84097" y2="72794"/>
                        <a14:foregroundMark x1="93261" y1="75000" x2="93261" y2="75000"/>
                        <a14:foregroundMark x1="98383" y1="96324" x2="98383" y2="96324"/>
                        <a14:foregroundMark x1="43935" y1="41176" x2="43935" y2="411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5560" y="6061425"/>
            <a:ext cx="1350704" cy="495137"/>
          </a:xfrm>
          <a:prstGeom prst="rect">
            <a:avLst/>
          </a:prstGeom>
        </p:spPr>
      </p:pic>
      <p:pic>
        <p:nvPicPr>
          <p:cNvPr id="105" name="Immagine 104">
            <a:extLst>
              <a:ext uri="{FF2B5EF4-FFF2-40B4-BE49-F238E27FC236}">
                <a16:creationId xmlns:a16="http://schemas.microsoft.com/office/drawing/2014/main" id="{1D774283-D349-4B7E-AC14-24F823A9D92F}"/>
              </a:ext>
            </a:extLst>
          </p:cNvPr>
          <p:cNvPicPr>
            <a:picLocks noChangeAspect="1"/>
          </p:cNvPicPr>
          <p:nvPr/>
        </p:nvPicPr>
        <p:blipFill>
          <a:blip r:embed="rId6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7836" y="6187821"/>
            <a:ext cx="1966270" cy="315281"/>
          </a:xfrm>
          <a:prstGeom prst="rect">
            <a:avLst/>
          </a:prstGeom>
        </p:spPr>
      </p:pic>
      <p:pic>
        <p:nvPicPr>
          <p:cNvPr id="106" name="Immagine 105">
            <a:extLst>
              <a:ext uri="{FF2B5EF4-FFF2-40B4-BE49-F238E27FC236}">
                <a16:creationId xmlns:a16="http://schemas.microsoft.com/office/drawing/2014/main" id="{4D65CA77-20D7-4547-BDE1-11C3B54EEE1A}"/>
              </a:ext>
            </a:extLst>
          </p:cNvPr>
          <p:cNvPicPr>
            <a:picLocks noChangeAspect="1"/>
          </p:cNvPicPr>
          <p:nvPr/>
        </p:nvPicPr>
        <p:blipFill>
          <a:blip r:embed="rId6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1224" y="6313779"/>
            <a:ext cx="2292230" cy="485566"/>
          </a:xfrm>
          <a:prstGeom prst="rect">
            <a:avLst/>
          </a:prstGeom>
        </p:spPr>
      </p:pic>
      <p:pic>
        <p:nvPicPr>
          <p:cNvPr id="107" name="Immagine 106">
            <a:extLst>
              <a:ext uri="{FF2B5EF4-FFF2-40B4-BE49-F238E27FC236}">
                <a16:creationId xmlns:a16="http://schemas.microsoft.com/office/drawing/2014/main" id="{6AB4299D-E049-4CF5-9B2F-017939C5A69D}"/>
              </a:ext>
            </a:extLst>
          </p:cNvPr>
          <p:cNvPicPr>
            <a:picLocks noChangeAspect="1"/>
          </p:cNvPicPr>
          <p:nvPr/>
        </p:nvPicPr>
        <p:blipFill>
          <a:blip r:embed="rId63" cstate="email">
            <a:extLst>
              <a:ext uri="{BEBA8EAE-BF5A-486C-A8C5-ECC9F3942E4B}">
                <a14:imgProps xmlns:a14="http://schemas.microsoft.com/office/drawing/2010/main">
                  <a14:imgLayer r:embed="rId64">
                    <a14:imgEffect>
                      <a14:backgroundRemoval t="10000" b="90000" l="10000" r="90000">
                        <a14:foregroundMark x1="13200" y1="48000" x2="13200" y2="48000"/>
                        <a14:foregroundMark x1="28000" y1="47600" x2="28000" y2="47600"/>
                        <a14:foregroundMark x1="58600" y1="47400" x2="58600" y2="47400"/>
                        <a14:foregroundMark x1="69600" y1="46400" x2="69600" y2="46400"/>
                        <a14:foregroundMark x1="83000" y1="48800" x2="83000" y2="48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4445" y="5591767"/>
            <a:ext cx="1619157" cy="1619157"/>
          </a:xfrm>
          <a:prstGeom prst="rect">
            <a:avLst/>
          </a:prstGeom>
        </p:spPr>
      </p:pic>
      <p:pic>
        <p:nvPicPr>
          <p:cNvPr id="108" name="Immagine 107">
            <a:extLst>
              <a:ext uri="{FF2B5EF4-FFF2-40B4-BE49-F238E27FC236}">
                <a16:creationId xmlns:a16="http://schemas.microsoft.com/office/drawing/2014/main" id="{F7E06DEC-930F-40E3-AC02-439547BA2C9A}"/>
              </a:ext>
            </a:extLst>
          </p:cNvPr>
          <p:cNvPicPr>
            <a:picLocks noChangeAspect="1"/>
          </p:cNvPicPr>
          <p:nvPr/>
        </p:nvPicPr>
        <p:blipFill>
          <a:blip r:embed="rId6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4388" y="5133790"/>
            <a:ext cx="1047373" cy="1045627"/>
          </a:xfrm>
          <a:prstGeom prst="rect">
            <a:avLst/>
          </a:prstGeom>
        </p:spPr>
      </p:pic>
      <p:pic>
        <p:nvPicPr>
          <p:cNvPr id="109" name="Immagine 108">
            <a:extLst>
              <a:ext uri="{FF2B5EF4-FFF2-40B4-BE49-F238E27FC236}">
                <a16:creationId xmlns:a16="http://schemas.microsoft.com/office/drawing/2014/main" id="{485E3D0D-87D4-4309-88B7-74B2C6FB2DB3}"/>
              </a:ext>
            </a:extLst>
          </p:cNvPr>
          <p:cNvPicPr>
            <a:picLocks noChangeAspect="1"/>
          </p:cNvPicPr>
          <p:nvPr/>
        </p:nvPicPr>
        <p:blipFill>
          <a:blip r:embed="rId66" cstate="email">
            <a:extLst>
              <a:ext uri="{BEBA8EAE-BF5A-486C-A8C5-ECC9F3942E4B}">
                <a14:imgProps xmlns:a14="http://schemas.microsoft.com/office/drawing/2010/main">
                  <a14:imgLayer r:embed="rId67">
                    <a14:imgEffect>
                      <a14:backgroundRemoval t="2731" b="98362" l="2750" r="90750">
                        <a14:foregroundMark x1="2750" y1="20813" x2="2750" y2="20813"/>
                        <a14:foregroundMark x1="9094" y1="35316" x2="9094" y2="35316"/>
                        <a14:foregroundMark x1="4219" y1="20085" x2="4219" y2="20085"/>
                        <a14:foregroundMark x1="31094" y1="24454" x2="31094" y2="24454"/>
                        <a14:foregroundMark x1="30344" y1="18689" x2="30344" y2="18689"/>
                        <a14:foregroundMark x1="28469" y1="26638" x2="28469" y2="26638"/>
                        <a14:foregroundMark x1="19531" y1="27367" x2="26250" y2="26638"/>
                        <a14:foregroundMark x1="39313" y1="36044" x2="39313" y2="36044"/>
                        <a14:foregroundMark x1="39688" y1="49090" x2="39688" y2="49090"/>
                        <a14:foregroundMark x1="46406" y1="46177" x2="46406" y2="46177"/>
                        <a14:foregroundMark x1="54219" y1="36772" x2="53125" y2="49818"/>
                        <a14:foregroundMark x1="60563" y1="46905" x2="60188" y2="57767"/>
                        <a14:foregroundMark x1="70656" y1="49090" x2="69531" y2="44721"/>
                        <a14:foregroundMark x1="76250" y1="33131" x2="76250" y2="33131"/>
                        <a14:foregroundMark x1="81844" y1="16505" x2="81844" y2="16505"/>
                        <a14:foregroundMark x1="80344" y1="50546" x2="80344" y2="50546"/>
                        <a14:foregroundMark x1="90781" y1="35316" x2="90438" y2="48362"/>
                        <a14:foregroundMark x1="55344" y1="71541" x2="36688" y2="64320"/>
                        <a14:foregroundMark x1="36688" y1="64320" x2="36688" y2="64320"/>
                        <a14:foregroundMark x1="35563" y1="64320" x2="35563" y2="64320"/>
                        <a14:foregroundMark x1="35188" y1="64320" x2="34438" y2="66505"/>
                        <a14:foregroundMark x1="29219" y1="80947" x2="47500" y2="85316"/>
                        <a14:foregroundMark x1="31094" y1="98362" x2="31094" y2="98362"/>
                        <a14:foregroundMark x1="82969" y1="10680" x2="82969" y2="10680"/>
                        <a14:foregroundMark x1="82219" y1="5643" x2="82219" y2="5643"/>
                        <a14:foregroundMark x1="78125" y1="2731" x2="78125" y2="2731"/>
                        <a14:foregroundMark x1="73625" y1="2731" x2="73625" y2="2731"/>
                        <a14:foregroundMark x1="69156" y1="5643" x2="69156" y2="5643"/>
                        <a14:foregroundMark x1="65438" y1="9951" x2="65438" y2="9951"/>
                        <a14:foregroundMark x1="61313" y1="15777" x2="61313" y2="15777"/>
                        <a14:foregroundMark x1="57969" y1="20813" x2="57969" y2="20813"/>
                        <a14:foregroundMark x1="53844" y1="27367" x2="53844" y2="27367"/>
                        <a14:foregroundMark x1="50125" y1="32403" x2="50125" y2="32403"/>
                        <a14:foregroundMark x1="46781" y1="38228" x2="46781" y2="38228"/>
                        <a14:foregroundMark x1="65438" y1="46905" x2="65438" y2="46905"/>
                        <a14:foregroundMark x1="65781" y1="50546" x2="65781" y2="50546"/>
                        <a14:foregroundMark x1="61687" y1="67233" x2="61687" y2="672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338" y="6080942"/>
            <a:ext cx="1452234" cy="747901"/>
          </a:xfrm>
          <a:prstGeom prst="rect">
            <a:avLst/>
          </a:prstGeom>
        </p:spPr>
      </p:pic>
      <p:pic>
        <p:nvPicPr>
          <p:cNvPr id="110" name="Immagine 109">
            <a:extLst>
              <a:ext uri="{FF2B5EF4-FFF2-40B4-BE49-F238E27FC236}">
                <a16:creationId xmlns:a16="http://schemas.microsoft.com/office/drawing/2014/main" id="{AABB1867-E1F6-4AF0-A6D4-88D8D9D00E65}"/>
              </a:ext>
            </a:extLst>
          </p:cNvPr>
          <p:cNvPicPr>
            <a:picLocks noChangeAspect="1"/>
          </p:cNvPicPr>
          <p:nvPr/>
        </p:nvPicPr>
        <p:blipFill>
          <a:blip r:embed="rId6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35" y="4748330"/>
            <a:ext cx="3475783" cy="519630"/>
          </a:xfrm>
          <a:prstGeom prst="rect">
            <a:avLst/>
          </a:prstGeom>
        </p:spPr>
      </p:pic>
      <p:pic>
        <p:nvPicPr>
          <p:cNvPr id="111" name="Immagine 110">
            <a:extLst>
              <a:ext uri="{FF2B5EF4-FFF2-40B4-BE49-F238E27FC236}">
                <a16:creationId xmlns:a16="http://schemas.microsoft.com/office/drawing/2014/main" id="{EAA3F9B1-524C-4FB8-B3E4-7503D86A9BC5}"/>
              </a:ext>
            </a:extLst>
          </p:cNvPr>
          <p:cNvPicPr>
            <a:picLocks noChangeAspect="1"/>
          </p:cNvPicPr>
          <p:nvPr/>
        </p:nvPicPr>
        <p:blipFill>
          <a:blip r:embed="rId6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8981" y="1358484"/>
            <a:ext cx="2366869" cy="1330714"/>
          </a:xfrm>
          <a:prstGeom prst="rect">
            <a:avLst/>
          </a:prstGeom>
        </p:spPr>
      </p:pic>
      <p:pic>
        <p:nvPicPr>
          <p:cNvPr id="112" name="Picture 2" descr="Risultati immagini per kia logo">
            <a:extLst>
              <a:ext uri="{FF2B5EF4-FFF2-40B4-BE49-F238E27FC236}">
                <a16:creationId xmlns:a16="http://schemas.microsoft.com/office/drawing/2014/main" id="{869C02F9-06DD-40C8-965D-2DA547AEF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210" y="729275"/>
            <a:ext cx="1757245" cy="98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11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ash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ctrTitle"/>
          </p:nvPr>
        </p:nvSpPr>
        <p:spPr>
          <a:xfrm>
            <a:off x="-1" y="0"/>
            <a:ext cx="12192001" cy="738146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4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Thank you for your attention</a:t>
            </a:r>
            <a:endParaRPr lang="it-IT" sz="40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pic>
        <p:nvPicPr>
          <p:cNvPr id="29" name="Picture 4" descr="http://aweebitirish.com/wp-content/uploads/2014/04/linkedin-transparent-backgroun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0501" y="5332232"/>
            <a:ext cx="1781502" cy="1263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://www.rilc.org/wp-content/uploads/2014/10/YouTube_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3503" y="4995134"/>
            <a:ext cx="1559684" cy="110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http://www.userlogos.org/files/logos/veinedstorm/slideshare0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2286" y="5747657"/>
            <a:ext cx="2485053" cy="142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itolo 1"/>
          <p:cNvSpPr txBox="1">
            <a:spLocks/>
          </p:cNvSpPr>
          <p:nvPr/>
        </p:nvSpPr>
        <p:spPr bwMode="auto">
          <a:xfrm>
            <a:off x="-2" y="2370698"/>
            <a:ext cx="12192001" cy="91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Visit</a:t>
            </a:r>
            <a:r>
              <a:rPr lang="it-IT" sz="2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 </a:t>
            </a:r>
            <a:r>
              <a:rPr lang="it-IT" sz="20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our</a:t>
            </a:r>
            <a:r>
              <a:rPr lang="it-IT" sz="2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 WebS</a:t>
            </a:r>
            <a:r>
              <a:rPr lang="it-IT" sz="20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ite</a:t>
            </a:r>
            <a:endParaRPr lang="it-IT" sz="20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it-IT" sz="4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  <a:hlinkClick r:id="rId5"/>
              </a:rPr>
              <a:t>www.dietronic.eu</a:t>
            </a:r>
            <a:endParaRPr lang="it-IT" sz="40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  <a:ea typeface="+mj-ea"/>
              <a:cs typeface="+mj-cs"/>
            </a:endParaRPr>
          </a:p>
        </p:txBody>
      </p:sp>
      <p:sp>
        <p:nvSpPr>
          <p:cNvPr id="35" name="Titolo 1"/>
          <p:cNvSpPr txBox="1">
            <a:spLocks/>
          </p:cNvSpPr>
          <p:nvPr/>
        </p:nvSpPr>
        <p:spPr>
          <a:xfrm>
            <a:off x="2953688" y="4722450"/>
            <a:ext cx="6634479" cy="1651704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DieTronic S.r.l </a:t>
            </a:r>
            <a:b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</a:br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Via Cav. Angelo. Manzoni 28, </a:t>
            </a:r>
            <a:b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</a:br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26866 Sant' Angelo Lodigiano(Lodi)  Italy</a:t>
            </a:r>
          </a:p>
          <a:p>
            <a:pPr algn="ctr"/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Tel:</a:t>
            </a:r>
            <a:r>
              <a:rPr lang="hr-HR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 </a:t>
            </a:r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+39 0371 210 129</a:t>
            </a:r>
            <a:endParaRPr lang="hr-HR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pPr algn="ctr"/>
            <a:r>
              <a:rPr lang="hr-HR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Email: info</a:t>
            </a:r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@dietronic.eu</a:t>
            </a:r>
          </a:p>
          <a:p>
            <a:pPr algn="ctr"/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www.dietronic.eu</a:t>
            </a:r>
          </a:p>
        </p:txBody>
      </p:sp>
    </p:spTree>
    <p:extLst>
      <p:ext uri="{BB962C8B-B14F-4D97-AF65-F5344CB8AC3E}">
        <p14:creationId xmlns:p14="http://schemas.microsoft.com/office/powerpoint/2010/main" val="346643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olo 1"/>
          <p:cNvSpPr>
            <a:spLocks noGrp="1"/>
          </p:cNvSpPr>
          <p:nvPr>
            <p:ph type="ctrTitle"/>
          </p:nvPr>
        </p:nvSpPr>
        <p:spPr>
          <a:xfrm>
            <a:off x="-93376" y="191587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it-IT" sz="40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Our</a:t>
            </a:r>
            <a:r>
              <a:rPr lang="it-IT" sz="4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history</a:t>
            </a:r>
          </a:p>
        </p:txBody>
      </p:sp>
      <p:grpSp>
        <p:nvGrpSpPr>
          <p:cNvPr id="197" name="Gruppo 196">
            <a:extLst>
              <a:ext uri="{FF2B5EF4-FFF2-40B4-BE49-F238E27FC236}">
                <a16:creationId xmlns:a16="http://schemas.microsoft.com/office/drawing/2014/main" id="{3BEE32F8-0BEA-44A4-B6C6-6DCFD72AB6D9}"/>
              </a:ext>
            </a:extLst>
          </p:cNvPr>
          <p:cNvGrpSpPr/>
          <p:nvPr/>
        </p:nvGrpSpPr>
        <p:grpSpPr>
          <a:xfrm>
            <a:off x="0" y="1454835"/>
            <a:ext cx="12145380" cy="4474631"/>
            <a:chOff x="-93377" y="821790"/>
            <a:chExt cx="12145380" cy="4474631"/>
          </a:xfrm>
        </p:grpSpPr>
        <p:sp>
          <p:nvSpPr>
            <p:cNvPr id="198" name="Rettangolo 197">
              <a:extLst>
                <a:ext uri="{FF2B5EF4-FFF2-40B4-BE49-F238E27FC236}">
                  <a16:creationId xmlns:a16="http://schemas.microsoft.com/office/drawing/2014/main" id="{2EAA2F01-2B56-4B5F-A2D5-8FDA1CBF4257}"/>
                </a:ext>
              </a:extLst>
            </p:cNvPr>
            <p:cNvSpPr/>
            <p:nvPr/>
          </p:nvSpPr>
          <p:spPr>
            <a:xfrm flipH="1">
              <a:off x="736257" y="2103654"/>
              <a:ext cx="77573" cy="928157"/>
            </a:xfrm>
            <a:prstGeom prst="rect">
              <a:avLst/>
            </a:prstGeom>
            <a:solidFill>
              <a:srgbClr val="CE11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/>
            </a:p>
          </p:txBody>
        </p:sp>
        <p:sp>
          <p:nvSpPr>
            <p:cNvPr id="199" name="CasellaDiTesto 198">
              <a:extLst>
                <a:ext uri="{FF2B5EF4-FFF2-40B4-BE49-F238E27FC236}">
                  <a16:creationId xmlns:a16="http://schemas.microsoft.com/office/drawing/2014/main" id="{212BD985-6E56-42EC-9807-1D1B26CE7DF1}"/>
                </a:ext>
              </a:extLst>
            </p:cNvPr>
            <p:cNvSpPr txBox="1"/>
            <p:nvPr/>
          </p:nvSpPr>
          <p:spPr>
            <a:xfrm>
              <a:off x="237121" y="3228198"/>
              <a:ext cx="1078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dirty="0">
                  <a:solidFill>
                    <a:srgbClr val="CE110F"/>
                  </a:solidFill>
                  <a:latin typeface="Impact" panose="020B0806030902050204" pitchFamily="34" charset="0"/>
                </a:rPr>
                <a:t>2003</a:t>
              </a:r>
            </a:p>
          </p:txBody>
        </p:sp>
        <p:sp>
          <p:nvSpPr>
            <p:cNvPr id="200" name="CasellaDiTesto 199">
              <a:extLst>
                <a:ext uri="{FF2B5EF4-FFF2-40B4-BE49-F238E27FC236}">
                  <a16:creationId xmlns:a16="http://schemas.microsoft.com/office/drawing/2014/main" id="{1E72D23C-FC92-46FA-A5D7-D990F749BF31}"/>
                </a:ext>
              </a:extLst>
            </p:cNvPr>
            <p:cNvSpPr txBox="1"/>
            <p:nvPr/>
          </p:nvSpPr>
          <p:spPr>
            <a:xfrm>
              <a:off x="10649632" y="3228198"/>
              <a:ext cx="1078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dirty="0">
                  <a:solidFill>
                    <a:srgbClr val="CE110F"/>
                  </a:solidFill>
                  <a:latin typeface="Impact" panose="020B0806030902050204" pitchFamily="34" charset="0"/>
                </a:rPr>
                <a:t>2018</a:t>
              </a:r>
            </a:p>
          </p:txBody>
        </p:sp>
        <p:sp>
          <p:nvSpPr>
            <p:cNvPr id="201" name="CasellaDiTesto 200">
              <a:extLst>
                <a:ext uri="{FF2B5EF4-FFF2-40B4-BE49-F238E27FC236}">
                  <a16:creationId xmlns:a16="http://schemas.microsoft.com/office/drawing/2014/main" id="{46E72541-58E3-4A54-B932-E187C7AC0B3E}"/>
                </a:ext>
              </a:extLst>
            </p:cNvPr>
            <p:cNvSpPr txBox="1"/>
            <p:nvPr/>
          </p:nvSpPr>
          <p:spPr>
            <a:xfrm>
              <a:off x="8079295" y="3235751"/>
              <a:ext cx="1078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dirty="0">
                  <a:solidFill>
                    <a:srgbClr val="CE110F"/>
                  </a:solidFill>
                  <a:latin typeface="Impact" panose="020B0806030902050204" pitchFamily="34" charset="0"/>
                </a:rPr>
                <a:t>2014</a:t>
              </a:r>
            </a:p>
          </p:txBody>
        </p:sp>
        <p:sp>
          <p:nvSpPr>
            <p:cNvPr id="202" name="CasellaDiTesto 201">
              <a:extLst>
                <a:ext uri="{FF2B5EF4-FFF2-40B4-BE49-F238E27FC236}">
                  <a16:creationId xmlns:a16="http://schemas.microsoft.com/office/drawing/2014/main" id="{2C8B8487-14EE-4FE8-9E1D-8D15D8420B30}"/>
                </a:ext>
              </a:extLst>
            </p:cNvPr>
            <p:cNvSpPr txBox="1"/>
            <p:nvPr/>
          </p:nvSpPr>
          <p:spPr>
            <a:xfrm>
              <a:off x="6740367" y="2511555"/>
              <a:ext cx="1078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dirty="0">
                  <a:solidFill>
                    <a:srgbClr val="B8B8C0"/>
                  </a:solidFill>
                  <a:latin typeface="Impact" panose="020B0806030902050204" pitchFamily="34" charset="0"/>
                </a:rPr>
                <a:t>2013</a:t>
              </a:r>
            </a:p>
          </p:txBody>
        </p:sp>
        <p:sp>
          <p:nvSpPr>
            <p:cNvPr id="203" name="CasellaDiTesto 202">
              <a:extLst>
                <a:ext uri="{FF2B5EF4-FFF2-40B4-BE49-F238E27FC236}">
                  <a16:creationId xmlns:a16="http://schemas.microsoft.com/office/drawing/2014/main" id="{7EAEFE2C-1D80-4EBF-9908-5209479118AB}"/>
                </a:ext>
              </a:extLst>
            </p:cNvPr>
            <p:cNvSpPr txBox="1"/>
            <p:nvPr/>
          </p:nvSpPr>
          <p:spPr>
            <a:xfrm>
              <a:off x="5447634" y="3179048"/>
              <a:ext cx="1078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dirty="0">
                  <a:solidFill>
                    <a:srgbClr val="CE110F"/>
                  </a:solidFill>
                  <a:latin typeface="Impact" panose="020B0806030902050204" pitchFamily="34" charset="0"/>
                </a:rPr>
                <a:t>2011</a:t>
              </a:r>
            </a:p>
          </p:txBody>
        </p:sp>
        <p:sp>
          <p:nvSpPr>
            <p:cNvPr id="204" name="CasellaDiTesto 203">
              <a:extLst>
                <a:ext uri="{FF2B5EF4-FFF2-40B4-BE49-F238E27FC236}">
                  <a16:creationId xmlns:a16="http://schemas.microsoft.com/office/drawing/2014/main" id="{39D2E82D-53DF-4C52-BC35-1AD829333BCD}"/>
                </a:ext>
              </a:extLst>
            </p:cNvPr>
            <p:cNvSpPr txBox="1"/>
            <p:nvPr/>
          </p:nvSpPr>
          <p:spPr>
            <a:xfrm>
              <a:off x="4126436" y="2507219"/>
              <a:ext cx="1078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dirty="0">
                  <a:solidFill>
                    <a:srgbClr val="B8B8C0"/>
                  </a:solidFill>
                  <a:latin typeface="Impact" panose="020B0806030902050204" pitchFamily="34" charset="0"/>
                </a:rPr>
                <a:t>2009</a:t>
              </a:r>
            </a:p>
          </p:txBody>
        </p:sp>
        <p:sp>
          <p:nvSpPr>
            <p:cNvPr id="205" name="CasellaDiTesto 204">
              <a:extLst>
                <a:ext uri="{FF2B5EF4-FFF2-40B4-BE49-F238E27FC236}">
                  <a16:creationId xmlns:a16="http://schemas.microsoft.com/office/drawing/2014/main" id="{572DD57B-2261-4982-A873-3A6F84CA85C1}"/>
                </a:ext>
              </a:extLst>
            </p:cNvPr>
            <p:cNvSpPr txBox="1"/>
            <p:nvPr/>
          </p:nvSpPr>
          <p:spPr>
            <a:xfrm>
              <a:off x="2828527" y="3209253"/>
              <a:ext cx="1078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dirty="0">
                  <a:solidFill>
                    <a:srgbClr val="CE110F"/>
                  </a:solidFill>
                  <a:latin typeface="Impact" panose="020B0806030902050204" pitchFamily="34" charset="0"/>
                </a:rPr>
                <a:t>2007</a:t>
              </a:r>
            </a:p>
          </p:txBody>
        </p:sp>
        <p:sp>
          <p:nvSpPr>
            <p:cNvPr id="206" name="CasellaDiTesto 205">
              <a:extLst>
                <a:ext uri="{FF2B5EF4-FFF2-40B4-BE49-F238E27FC236}">
                  <a16:creationId xmlns:a16="http://schemas.microsoft.com/office/drawing/2014/main" id="{6ADC7C91-3A23-4F29-A8CA-3C393C0A0155}"/>
                </a:ext>
              </a:extLst>
            </p:cNvPr>
            <p:cNvSpPr txBox="1"/>
            <p:nvPr/>
          </p:nvSpPr>
          <p:spPr>
            <a:xfrm>
              <a:off x="1515460" y="2512518"/>
              <a:ext cx="1078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dirty="0">
                  <a:solidFill>
                    <a:srgbClr val="B8B8C0"/>
                  </a:solidFill>
                  <a:latin typeface="Impact" panose="020B0806030902050204" pitchFamily="34" charset="0"/>
                </a:rPr>
                <a:t>2005</a:t>
              </a:r>
            </a:p>
          </p:txBody>
        </p:sp>
        <p:sp>
          <p:nvSpPr>
            <p:cNvPr id="207" name="CasellaDiTesto 206">
              <a:extLst>
                <a:ext uri="{FF2B5EF4-FFF2-40B4-BE49-F238E27FC236}">
                  <a16:creationId xmlns:a16="http://schemas.microsoft.com/office/drawing/2014/main" id="{A3EEB887-8E4B-412F-A3EA-996410360B97}"/>
                </a:ext>
              </a:extLst>
            </p:cNvPr>
            <p:cNvSpPr txBox="1"/>
            <p:nvPr/>
          </p:nvSpPr>
          <p:spPr>
            <a:xfrm>
              <a:off x="9363978" y="2519546"/>
              <a:ext cx="10783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dirty="0">
                  <a:solidFill>
                    <a:srgbClr val="B8B8C0"/>
                  </a:solidFill>
                  <a:latin typeface="Impact" panose="020B0806030902050204" pitchFamily="34" charset="0"/>
                </a:rPr>
                <a:t>2016</a:t>
              </a:r>
            </a:p>
          </p:txBody>
        </p:sp>
        <p:sp>
          <p:nvSpPr>
            <p:cNvPr id="208" name="Ovale 207">
              <a:extLst>
                <a:ext uri="{FF2B5EF4-FFF2-40B4-BE49-F238E27FC236}">
                  <a16:creationId xmlns:a16="http://schemas.microsoft.com/office/drawing/2014/main" id="{9A5436EA-9422-49B2-AB63-3F663067D749}"/>
                </a:ext>
              </a:extLst>
            </p:cNvPr>
            <p:cNvSpPr/>
            <p:nvPr/>
          </p:nvSpPr>
          <p:spPr>
            <a:xfrm>
              <a:off x="135310" y="821790"/>
              <a:ext cx="1300025" cy="1307366"/>
            </a:xfrm>
            <a:prstGeom prst="ellipse">
              <a:avLst/>
            </a:prstGeom>
            <a:solidFill>
              <a:srgbClr val="CE11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/>
            </a:p>
          </p:txBody>
        </p:sp>
        <p:pic>
          <p:nvPicPr>
            <p:cNvPr id="209" name="Immagine 208">
              <a:extLst>
                <a:ext uri="{FF2B5EF4-FFF2-40B4-BE49-F238E27FC236}">
                  <a16:creationId xmlns:a16="http://schemas.microsoft.com/office/drawing/2014/main" id="{1C66E7DB-AE38-4085-8F5D-B009E50F1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3631" y="1350498"/>
              <a:ext cx="1174110" cy="247725"/>
            </a:xfrm>
            <a:prstGeom prst="rect">
              <a:avLst/>
            </a:prstGeom>
          </p:spPr>
        </p:pic>
        <p:grpSp>
          <p:nvGrpSpPr>
            <p:cNvPr id="210" name="Gruppo 209">
              <a:extLst>
                <a:ext uri="{FF2B5EF4-FFF2-40B4-BE49-F238E27FC236}">
                  <a16:creationId xmlns:a16="http://schemas.microsoft.com/office/drawing/2014/main" id="{E7FABEFF-887F-4D13-AAD8-FBCDEA2BF245}"/>
                </a:ext>
              </a:extLst>
            </p:cNvPr>
            <p:cNvGrpSpPr/>
            <p:nvPr/>
          </p:nvGrpSpPr>
          <p:grpSpPr>
            <a:xfrm>
              <a:off x="2814792" y="1041604"/>
              <a:ext cx="1103204" cy="1989187"/>
              <a:chOff x="3322468" y="1040976"/>
              <a:chExt cx="1103204" cy="1989187"/>
            </a:xfrm>
          </p:grpSpPr>
          <p:sp>
            <p:nvSpPr>
              <p:cNvPr id="317" name="Rettangolo 316">
                <a:extLst>
                  <a:ext uri="{FF2B5EF4-FFF2-40B4-BE49-F238E27FC236}">
                    <a16:creationId xmlns:a16="http://schemas.microsoft.com/office/drawing/2014/main" id="{99970690-430C-4B6E-B8B0-E739BB2D6B2A}"/>
                  </a:ext>
                </a:extLst>
              </p:cNvPr>
              <p:cNvSpPr/>
              <p:nvPr/>
            </p:nvSpPr>
            <p:spPr>
              <a:xfrm flipH="1">
                <a:off x="3835284" y="2102006"/>
                <a:ext cx="77573" cy="928157"/>
              </a:xfrm>
              <a:prstGeom prst="rect">
                <a:avLst/>
              </a:prstGeom>
              <a:solidFill>
                <a:srgbClr val="CE11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  <p:sp>
            <p:nvSpPr>
              <p:cNvPr id="318" name="Ovale 317">
                <a:extLst>
                  <a:ext uri="{FF2B5EF4-FFF2-40B4-BE49-F238E27FC236}">
                    <a16:creationId xmlns:a16="http://schemas.microsoft.com/office/drawing/2014/main" id="{68AB854C-2CF8-4CAB-90B1-DB8DFF7AD0DC}"/>
                  </a:ext>
                </a:extLst>
              </p:cNvPr>
              <p:cNvSpPr/>
              <p:nvPr/>
            </p:nvSpPr>
            <p:spPr>
              <a:xfrm>
                <a:off x="3322468" y="1040976"/>
                <a:ext cx="1103204" cy="1086173"/>
              </a:xfrm>
              <a:prstGeom prst="ellipse">
                <a:avLst/>
              </a:prstGeom>
              <a:solidFill>
                <a:srgbClr val="CE11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</p:grpSp>
        <p:sp>
          <p:nvSpPr>
            <p:cNvPr id="211" name="CasellaDiTesto 210">
              <a:extLst>
                <a:ext uri="{FF2B5EF4-FFF2-40B4-BE49-F238E27FC236}">
                  <a16:creationId xmlns:a16="http://schemas.microsoft.com/office/drawing/2014/main" id="{05BFAA61-E85F-4287-95FF-20F51511FB4F}"/>
                </a:ext>
              </a:extLst>
            </p:cNvPr>
            <p:cNvSpPr txBox="1"/>
            <p:nvPr/>
          </p:nvSpPr>
          <p:spPr>
            <a:xfrm>
              <a:off x="-93377" y="3708580"/>
              <a:ext cx="18247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 i="1" dirty="0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Foundation of DieTronic s.r.l.</a:t>
              </a:r>
            </a:p>
          </p:txBody>
        </p:sp>
        <p:grpSp>
          <p:nvGrpSpPr>
            <p:cNvPr id="212" name="Gruppo 211">
              <a:extLst>
                <a:ext uri="{FF2B5EF4-FFF2-40B4-BE49-F238E27FC236}">
                  <a16:creationId xmlns:a16="http://schemas.microsoft.com/office/drawing/2014/main" id="{EF42F856-1B5C-4614-BDFF-4ED6CDE3D74D}"/>
                </a:ext>
              </a:extLst>
            </p:cNvPr>
            <p:cNvGrpSpPr/>
            <p:nvPr/>
          </p:nvGrpSpPr>
          <p:grpSpPr>
            <a:xfrm>
              <a:off x="1456877" y="3228498"/>
              <a:ext cx="1103204" cy="2040397"/>
              <a:chOff x="1746176" y="3257790"/>
              <a:chExt cx="1103204" cy="2040397"/>
            </a:xfrm>
            <a:solidFill>
              <a:srgbClr val="B8B8C0"/>
            </a:solidFill>
          </p:grpSpPr>
          <p:sp>
            <p:nvSpPr>
              <p:cNvPr id="315" name="Rettangolo 314">
                <a:extLst>
                  <a:ext uri="{FF2B5EF4-FFF2-40B4-BE49-F238E27FC236}">
                    <a16:creationId xmlns:a16="http://schemas.microsoft.com/office/drawing/2014/main" id="{8F240DAE-890C-4DE0-9EAF-BC114D584562}"/>
                  </a:ext>
                </a:extLst>
              </p:cNvPr>
              <p:cNvSpPr/>
              <p:nvPr/>
            </p:nvSpPr>
            <p:spPr>
              <a:xfrm flipH="1">
                <a:off x="2279007" y="3257790"/>
                <a:ext cx="78475" cy="98024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  <p:sp>
            <p:nvSpPr>
              <p:cNvPr id="316" name="Ovale 315">
                <a:extLst>
                  <a:ext uri="{FF2B5EF4-FFF2-40B4-BE49-F238E27FC236}">
                    <a16:creationId xmlns:a16="http://schemas.microsoft.com/office/drawing/2014/main" id="{F8A4B575-13AF-4C4E-932A-ABD938E39839}"/>
                  </a:ext>
                </a:extLst>
              </p:cNvPr>
              <p:cNvSpPr/>
              <p:nvPr/>
            </p:nvSpPr>
            <p:spPr>
              <a:xfrm>
                <a:off x="1746176" y="4212014"/>
                <a:ext cx="1103204" cy="108617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</p:grpSp>
        <p:sp>
          <p:nvSpPr>
            <p:cNvPr id="213" name="CasellaDiTesto 212">
              <a:extLst>
                <a:ext uri="{FF2B5EF4-FFF2-40B4-BE49-F238E27FC236}">
                  <a16:creationId xmlns:a16="http://schemas.microsoft.com/office/drawing/2014/main" id="{DFAE8D9A-6C52-47A1-BF14-2F3204AD95AA}"/>
                </a:ext>
              </a:extLst>
            </p:cNvPr>
            <p:cNvSpPr txBox="1"/>
            <p:nvPr/>
          </p:nvSpPr>
          <p:spPr>
            <a:xfrm>
              <a:off x="1301491" y="1734322"/>
              <a:ext cx="155759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First electronic strip lubrication system</a:t>
              </a:r>
            </a:p>
          </p:txBody>
        </p:sp>
        <p:grpSp>
          <p:nvGrpSpPr>
            <p:cNvPr id="214" name="Gruppo 213">
              <a:extLst>
                <a:ext uri="{FF2B5EF4-FFF2-40B4-BE49-F238E27FC236}">
                  <a16:creationId xmlns:a16="http://schemas.microsoft.com/office/drawing/2014/main" id="{FB80BA7A-D9EA-43D9-9716-2BD81785CCF0}"/>
                </a:ext>
              </a:extLst>
            </p:cNvPr>
            <p:cNvGrpSpPr/>
            <p:nvPr/>
          </p:nvGrpSpPr>
          <p:grpSpPr>
            <a:xfrm>
              <a:off x="6698022" y="3239718"/>
              <a:ext cx="1103204" cy="2040397"/>
              <a:chOff x="1746176" y="3257790"/>
              <a:chExt cx="1103204" cy="2040397"/>
            </a:xfrm>
            <a:solidFill>
              <a:srgbClr val="B8B8C0"/>
            </a:solidFill>
          </p:grpSpPr>
          <p:sp>
            <p:nvSpPr>
              <p:cNvPr id="313" name="Rettangolo 312">
                <a:extLst>
                  <a:ext uri="{FF2B5EF4-FFF2-40B4-BE49-F238E27FC236}">
                    <a16:creationId xmlns:a16="http://schemas.microsoft.com/office/drawing/2014/main" id="{3DABC579-8963-44A7-B4AE-DACDD1FBD1B4}"/>
                  </a:ext>
                </a:extLst>
              </p:cNvPr>
              <p:cNvSpPr/>
              <p:nvPr/>
            </p:nvSpPr>
            <p:spPr>
              <a:xfrm flipH="1">
                <a:off x="2279007" y="3257790"/>
                <a:ext cx="78475" cy="98024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  <p:sp>
            <p:nvSpPr>
              <p:cNvPr id="314" name="Ovale 313">
                <a:extLst>
                  <a:ext uri="{FF2B5EF4-FFF2-40B4-BE49-F238E27FC236}">
                    <a16:creationId xmlns:a16="http://schemas.microsoft.com/office/drawing/2014/main" id="{CB11344C-579E-48FB-867E-B9B94C6466E2}"/>
                  </a:ext>
                </a:extLst>
              </p:cNvPr>
              <p:cNvSpPr/>
              <p:nvPr/>
            </p:nvSpPr>
            <p:spPr>
              <a:xfrm>
                <a:off x="1746176" y="4212014"/>
                <a:ext cx="1103204" cy="108617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</p:grpSp>
        <p:grpSp>
          <p:nvGrpSpPr>
            <p:cNvPr id="215" name="Gruppo 214">
              <a:extLst>
                <a:ext uri="{FF2B5EF4-FFF2-40B4-BE49-F238E27FC236}">
                  <a16:creationId xmlns:a16="http://schemas.microsoft.com/office/drawing/2014/main" id="{BE278468-91B6-42A8-907A-11764C017786}"/>
                </a:ext>
              </a:extLst>
            </p:cNvPr>
            <p:cNvGrpSpPr/>
            <p:nvPr/>
          </p:nvGrpSpPr>
          <p:grpSpPr>
            <a:xfrm>
              <a:off x="9321413" y="3235499"/>
              <a:ext cx="1103204" cy="2040397"/>
              <a:chOff x="1746176" y="3257790"/>
              <a:chExt cx="1103204" cy="2040397"/>
            </a:xfrm>
            <a:solidFill>
              <a:srgbClr val="B8B8C0"/>
            </a:solidFill>
          </p:grpSpPr>
          <p:sp>
            <p:nvSpPr>
              <p:cNvPr id="311" name="Rettangolo 310">
                <a:extLst>
                  <a:ext uri="{FF2B5EF4-FFF2-40B4-BE49-F238E27FC236}">
                    <a16:creationId xmlns:a16="http://schemas.microsoft.com/office/drawing/2014/main" id="{60AB7DD0-B037-4F4C-8365-5BA7191F27CC}"/>
                  </a:ext>
                </a:extLst>
              </p:cNvPr>
              <p:cNvSpPr/>
              <p:nvPr/>
            </p:nvSpPr>
            <p:spPr>
              <a:xfrm flipH="1">
                <a:off x="2279007" y="3257790"/>
                <a:ext cx="78475" cy="98024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  <p:sp>
            <p:nvSpPr>
              <p:cNvPr id="312" name="Ovale 311">
                <a:extLst>
                  <a:ext uri="{FF2B5EF4-FFF2-40B4-BE49-F238E27FC236}">
                    <a16:creationId xmlns:a16="http://schemas.microsoft.com/office/drawing/2014/main" id="{9FB0034B-34AA-4DEA-9C50-13842558EAFF}"/>
                  </a:ext>
                </a:extLst>
              </p:cNvPr>
              <p:cNvSpPr/>
              <p:nvPr/>
            </p:nvSpPr>
            <p:spPr>
              <a:xfrm>
                <a:off x="1746176" y="4212014"/>
                <a:ext cx="1103204" cy="108617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</p:grpSp>
        <p:grpSp>
          <p:nvGrpSpPr>
            <p:cNvPr id="216" name="Gruppo 215">
              <a:extLst>
                <a:ext uri="{FF2B5EF4-FFF2-40B4-BE49-F238E27FC236}">
                  <a16:creationId xmlns:a16="http://schemas.microsoft.com/office/drawing/2014/main" id="{C14F87F8-2B57-4732-B50C-9F3221940A4B}"/>
                </a:ext>
              </a:extLst>
            </p:cNvPr>
            <p:cNvGrpSpPr/>
            <p:nvPr/>
          </p:nvGrpSpPr>
          <p:grpSpPr>
            <a:xfrm>
              <a:off x="5425280" y="1041604"/>
              <a:ext cx="1103204" cy="1989187"/>
              <a:chOff x="3322468" y="1040976"/>
              <a:chExt cx="1103204" cy="1989187"/>
            </a:xfrm>
          </p:grpSpPr>
          <p:sp>
            <p:nvSpPr>
              <p:cNvPr id="309" name="Rettangolo 308">
                <a:extLst>
                  <a:ext uri="{FF2B5EF4-FFF2-40B4-BE49-F238E27FC236}">
                    <a16:creationId xmlns:a16="http://schemas.microsoft.com/office/drawing/2014/main" id="{53601DFF-A356-43DA-8D91-BB86AF1433DC}"/>
                  </a:ext>
                </a:extLst>
              </p:cNvPr>
              <p:cNvSpPr/>
              <p:nvPr/>
            </p:nvSpPr>
            <p:spPr>
              <a:xfrm flipH="1">
                <a:off x="3835284" y="2102006"/>
                <a:ext cx="77573" cy="928157"/>
              </a:xfrm>
              <a:prstGeom prst="rect">
                <a:avLst/>
              </a:prstGeom>
              <a:solidFill>
                <a:srgbClr val="CE11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  <p:sp>
            <p:nvSpPr>
              <p:cNvPr id="310" name="Ovale 309">
                <a:extLst>
                  <a:ext uri="{FF2B5EF4-FFF2-40B4-BE49-F238E27FC236}">
                    <a16:creationId xmlns:a16="http://schemas.microsoft.com/office/drawing/2014/main" id="{AF7F9A63-AE5F-4A69-8538-FB1AD9306B3B}"/>
                  </a:ext>
                </a:extLst>
              </p:cNvPr>
              <p:cNvSpPr/>
              <p:nvPr/>
            </p:nvSpPr>
            <p:spPr>
              <a:xfrm>
                <a:off x="3322468" y="1040976"/>
                <a:ext cx="1103204" cy="1086173"/>
              </a:xfrm>
              <a:prstGeom prst="ellipse">
                <a:avLst/>
              </a:prstGeom>
              <a:solidFill>
                <a:srgbClr val="CE11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</p:grpSp>
        <p:grpSp>
          <p:nvGrpSpPr>
            <p:cNvPr id="217" name="Gruppo 216">
              <a:extLst>
                <a:ext uri="{FF2B5EF4-FFF2-40B4-BE49-F238E27FC236}">
                  <a16:creationId xmlns:a16="http://schemas.microsoft.com/office/drawing/2014/main" id="{8488A355-CC35-4991-BEC4-220480748F9B}"/>
                </a:ext>
              </a:extLst>
            </p:cNvPr>
            <p:cNvGrpSpPr/>
            <p:nvPr/>
          </p:nvGrpSpPr>
          <p:grpSpPr>
            <a:xfrm>
              <a:off x="10667460" y="1036142"/>
              <a:ext cx="1103204" cy="1989187"/>
              <a:chOff x="3322468" y="1040976"/>
              <a:chExt cx="1103204" cy="1989187"/>
            </a:xfrm>
          </p:grpSpPr>
          <p:sp>
            <p:nvSpPr>
              <p:cNvPr id="307" name="Rettangolo 306">
                <a:extLst>
                  <a:ext uri="{FF2B5EF4-FFF2-40B4-BE49-F238E27FC236}">
                    <a16:creationId xmlns:a16="http://schemas.microsoft.com/office/drawing/2014/main" id="{83F6D024-0309-41C1-B9DF-51B0C87374DD}"/>
                  </a:ext>
                </a:extLst>
              </p:cNvPr>
              <p:cNvSpPr/>
              <p:nvPr/>
            </p:nvSpPr>
            <p:spPr>
              <a:xfrm flipH="1">
                <a:off x="3835284" y="2102006"/>
                <a:ext cx="77573" cy="928157"/>
              </a:xfrm>
              <a:prstGeom prst="rect">
                <a:avLst/>
              </a:prstGeom>
              <a:solidFill>
                <a:srgbClr val="CE11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  <p:sp>
            <p:nvSpPr>
              <p:cNvPr id="308" name="Ovale 307">
                <a:extLst>
                  <a:ext uri="{FF2B5EF4-FFF2-40B4-BE49-F238E27FC236}">
                    <a16:creationId xmlns:a16="http://schemas.microsoft.com/office/drawing/2014/main" id="{2A0C4FD0-8182-45EF-82C1-22E4FEB3AB78}"/>
                  </a:ext>
                </a:extLst>
              </p:cNvPr>
              <p:cNvSpPr/>
              <p:nvPr/>
            </p:nvSpPr>
            <p:spPr>
              <a:xfrm>
                <a:off x="3322468" y="1040976"/>
                <a:ext cx="1103204" cy="1086173"/>
              </a:xfrm>
              <a:prstGeom prst="ellipse">
                <a:avLst/>
              </a:prstGeom>
              <a:solidFill>
                <a:srgbClr val="CE11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</p:grpSp>
        <p:sp>
          <p:nvSpPr>
            <p:cNvPr id="218" name="Rettangolo 217">
              <a:extLst>
                <a:ext uri="{FF2B5EF4-FFF2-40B4-BE49-F238E27FC236}">
                  <a16:creationId xmlns:a16="http://schemas.microsoft.com/office/drawing/2014/main" id="{8E5282DD-5970-4856-B410-0D3DFE12EE00}"/>
                </a:ext>
              </a:extLst>
            </p:cNvPr>
            <p:cNvSpPr/>
            <p:nvPr/>
          </p:nvSpPr>
          <p:spPr>
            <a:xfrm>
              <a:off x="98721" y="3032831"/>
              <a:ext cx="1313391" cy="205105"/>
            </a:xfrm>
            <a:prstGeom prst="rect">
              <a:avLst/>
            </a:prstGeom>
            <a:solidFill>
              <a:srgbClr val="CE110F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19" name="Rettangolo 218">
              <a:extLst>
                <a:ext uri="{FF2B5EF4-FFF2-40B4-BE49-F238E27FC236}">
                  <a16:creationId xmlns:a16="http://schemas.microsoft.com/office/drawing/2014/main" id="{2F32FCF8-5373-4A20-9928-AAFB4E665348}"/>
                </a:ext>
              </a:extLst>
            </p:cNvPr>
            <p:cNvSpPr/>
            <p:nvPr/>
          </p:nvSpPr>
          <p:spPr>
            <a:xfrm>
              <a:off x="1404209" y="3030791"/>
              <a:ext cx="1313391" cy="205105"/>
            </a:xfrm>
            <a:prstGeom prst="rect">
              <a:avLst/>
            </a:prstGeom>
            <a:solidFill>
              <a:srgbClr val="B8B8C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grpSp>
          <p:nvGrpSpPr>
            <p:cNvPr id="220" name="Gruppo 219">
              <a:extLst>
                <a:ext uri="{FF2B5EF4-FFF2-40B4-BE49-F238E27FC236}">
                  <a16:creationId xmlns:a16="http://schemas.microsoft.com/office/drawing/2014/main" id="{103F0E36-12ED-4B82-A8CA-F181B7CE9527}"/>
                </a:ext>
              </a:extLst>
            </p:cNvPr>
            <p:cNvGrpSpPr/>
            <p:nvPr/>
          </p:nvGrpSpPr>
          <p:grpSpPr>
            <a:xfrm>
              <a:off x="692254" y="3063395"/>
              <a:ext cx="1410026" cy="131103"/>
              <a:chOff x="692254" y="3063395"/>
              <a:chExt cx="1410026" cy="131103"/>
            </a:xfrm>
          </p:grpSpPr>
          <p:sp>
            <p:nvSpPr>
              <p:cNvPr id="305" name="Oval 37">
                <a:extLst>
                  <a:ext uri="{FF2B5EF4-FFF2-40B4-BE49-F238E27FC236}">
                    <a16:creationId xmlns:a16="http://schemas.microsoft.com/office/drawing/2014/main" id="{58FDC85D-4C7F-41B3-AA32-FFE848EAF896}"/>
                  </a:ext>
                </a:extLst>
              </p:cNvPr>
              <p:cNvSpPr/>
              <p:nvPr/>
            </p:nvSpPr>
            <p:spPr bwMode="gray">
              <a:xfrm>
                <a:off x="692254" y="3063395"/>
                <a:ext cx="131103" cy="131103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noProof="1"/>
              </a:p>
            </p:txBody>
          </p:sp>
          <p:sp>
            <p:nvSpPr>
              <p:cNvPr id="306" name="Oval 37">
                <a:extLst>
                  <a:ext uri="{FF2B5EF4-FFF2-40B4-BE49-F238E27FC236}">
                    <a16:creationId xmlns:a16="http://schemas.microsoft.com/office/drawing/2014/main" id="{15E56BF2-ADEF-480C-9E82-1E12FC2C4AFF}"/>
                  </a:ext>
                </a:extLst>
              </p:cNvPr>
              <p:cNvSpPr/>
              <p:nvPr/>
            </p:nvSpPr>
            <p:spPr bwMode="gray">
              <a:xfrm>
                <a:off x="1971177" y="3063395"/>
                <a:ext cx="131103" cy="131103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noProof="1"/>
              </a:p>
            </p:txBody>
          </p:sp>
        </p:grpSp>
        <p:sp>
          <p:nvSpPr>
            <p:cNvPr id="221" name="Rettangolo 220">
              <a:extLst>
                <a:ext uri="{FF2B5EF4-FFF2-40B4-BE49-F238E27FC236}">
                  <a16:creationId xmlns:a16="http://schemas.microsoft.com/office/drawing/2014/main" id="{12A4BD7F-D8BF-4B93-B4FE-35024C03579D}"/>
                </a:ext>
              </a:extLst>
            </p:cNvPr>
            <p:cNvSpPr/>
            <p:nvPr/>
          </p:nvSpPr>
          <p:spPr>
            <a:xfrm>
              <a:off x="2711244" y="3030394"/>
              <a:ext cx="1313391" cy="205105"/>
            </a:xfrm>
            <a:prstGeom prst="rect">
              <a:avLst/>
            </a:prstGeom>
            <a:solidFill>
              <a:srgbClr val="CE110F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22" name="Rettangolo 221">
              <a:extLst>
                <a:ext uri="{FF2B5EF4-FFF2-40B4-BE49-F238E27FC236}">
                  <a16:creationId xmlns:a16="http://schemas.microsoft.com/office/drawing/2014/main" id="{D76A009F-D423-4E5D-91FE-695904F3F036}"/>
                </a:ext>
              </a:extLst>
            </p:cNvPr>
            <p:cNvSpPr/>
            <p:nvPr/>
          </p:nvSpPr>
          <p:spPr>
            <a:xfrm>
              <a:off x="4016732" y="3028354"/>
              <a:ext cx="1313391" cy="205105"/>
            </a:xfrm>
            <a:prstGeom prst="rect">
              <a:avLst/>
            </a:prstGeom>
            <a:solidFill>
              <a:srgbClr val="B8B8C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23" name="Oval 37">
              <a:extLst>
                <a:ext uri="{FF2B5EF4-FFF2-40B4-BE49-F238E27FC236}">
                  <a16:creationId xmlns:a16="http://schemas.microsoft.com/office/drawing/2014/main" id="{916FCAC0-02C4-4C02-8DC6-32D78E910009}"/>
                </a:ext>
              </a:extLst>
            </p:cNvPr>
            <p:cNvSpPr/>
            <p:nvPr/>
          </p:nvSpPr>
          <p:spPr bwMode="gray">
            <a:xfrm>
              <a:off x="3304777" y="3060958"/>
              <a:ext cx="131103" cy="131103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noProof="1"/>
            </a:p>
          </p:txBody>
        </p:sp>
        <p:sp>
          <p:nvSpPr>
            <p:cNvPr id="224" name="Oval 37">
              <a:extLst>
                <a:ext uri="{FF2B5EF4-FFF2-40B4-BE49-F238E27FC236}">
                  <a16:creationId xmlns:a16="http://schemas.microsoft.com/office/drawing/2014/main" id="{12AECBDC-6256-4938-9BE1-E0010AD10AC2}"/>
                </a:ext>
              </a:extLst>
            </p:cNvPr>
            <p:cNvSpPr/>
            <p:nvPr/>
          </p:nvSpPr>
          <p:spPr bwMode="gray">
            <a:xfrm>
              <a:off x="4583700" y="3060958"/>
              <a:ext cx="131103" cy="131103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noProof="1"/>
            </a:p>
          </p:txBody>
        </p:sp>
        <p:sp>
          <p:nvSpPr>
            <p:cNvPr id="225" name="Rettangolo 224">
              <a:extLst>
                <a:ext uri="{FF2B5EF4-FFF2-40B4-BE49-F238E27FC236}">
                  <a16:creationId xmlns:a16="http://schemas.microsoft.com/office/drawing/2014/main" id="{F81EED34-9979-4FAF-A28F-22012937C314}"/>
                </a:ext>
              </a:extLst>
            </p:cNvPr>
            <p:cNvSpPr/>
            <p:nvPr/>
          </p:nvSpPr>
          <p:spPr>
            <a:xfrm>
              <a:off x="5330123" y="3028632"/>
              <a:ext cx="1313391" cy="205105"/>
            </a:xfrm>
            <a:prstGeom prst="rect">
              <a:avLst/>
            </a:prstGeom>
            <a:solidFill>
              <a:srgbClr val="CE110F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26" name="Rettangolo 225">
              <a:extLst>
                <a:ext uri="{FF2B5EF4-FFF2-40B4-BE49-F238E27FC236}">
                  <a16:creationId xmlns:a16="http://schemas.microsoft.com/office/drawing/2014/main" id="{A51DFA7D-4224-408E-B93C-8D77628C84CD}"/>
                </a:ext>
              </a:extLst>
            </p:cNvPr>
            <p:cNvSpPr/>
            <p:nvPr/>
          </p:nvSpPr>
          <p:spPr>
            <a:xfrm>
              <a:off x="6635611" y="3026592"/>
              <a:ext cx="1313391" cy="205105"/>
            </a:xfrm>
            <a:prstGeom prst="rect">
              <a:avLst/>
            </a:prstGeom>
            <a:solidFill>
              <a:srgbClr val="B8B8C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27" name="Oval 37">
              <a:extLst>
                <a:ext uri="{FF2B5EF4-FFF2-40B4-BE49-F238E27FC236}">
                  <a16:creationId xmlns:a16="http://schemas.microsoft.com/office/drawing/2014/main" id="{C74E33AC-D1D0-4659-B1A7-1BD6DE2CA768}"/>
                </a:ext>
              </a:extLst>
            </p:cNvPr>
            <p:cNvSpPr/>
            <p:nvPr/>
          </p:nvSpPr>
          <p:spPr bwMode="gray">
            <a:xfrm>
              <a:off x="5923656" y="3059196"/>
              <a:ext cx="131103" cy="131103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noProof="1"/>
            </a:p>
          </p:txBody>
        </p:sp>
        <p:sp>
          <p:nvSpPr>
            <p:cNvPr id="228" name="Oval 37">
              <a:extLst>
                <a:ext uri="{FF2B5EF4-FFF2-40B4-BE49-F238E27FC236}">
                  <a16:creationId xmlns:a16="http://schemas.microsoft.com/office/drawing/2014/main" id="{B21FC4C4-1C93-4777-A5E8-A5A7F11D87B8}"/>
                </a:ext>
              </a:extLst>
            </p:cNvPr>
            <p:cNvSpPr/>
            <p:nvPr/>
          </p:nvSpPr>
          <p:spPr bwMode="gray">
            <a:xfrm>
              <a:off x="7202579" y="3059196"/>
              <a:ext cx="131103" cy="131103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noProof="1"/>
            </a:p>
          </p:txBody>
        </p:sp>
        <p:sp>
          <p:nvSpPr>
            <p:cNvPr id="229" name="Rettangolo 228">
              <a:extLst>
                <a:ext uri="{FF2B5EF4-FFF2-40B4-BE49-F238E27FC236}">
                  <a16:creationId xmlns:a16="http://schemas.microsoft.com/office/drawing/2014/main" id="{17446172-6C0E-41C4-B914-DCF0CD7CBFD8}"/>
                </a:ext>
              </a:extLst>
            </p:cNvPr>
            <p:cNvSpPr/>
            <p:nvPr/>
          </p:nvSpPr>
          <p:spPr>
            <a:xfrm>
              <a:off x="7942646" y="3026195"/>
              <a:ext cx="1313391" cy="205105"/>
            </a:xfrm>
            <a:prstGeom prst="rect">
              <a:avLst/>
            </a:prstGeom>
            <a:solidFill>
              <a:srgbClr val="CE110F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30" name="Rettangolo 229">
              <a:extLst>
                <a:ext uri="{FF2B5EF4-FFF2-40B4-BE49-F238E27FC236}">
                  <a16:creationId xmlns:a16="http://schemas.microsoft.com/office/drawing/2014/main" id="{044A2077-C657-4DEA-AA79-B9FA1E9CC953}"/>
                </a:ext>
              </a:extLst>
            </p:cNvPr>
            <p:cNvSpPr/>
            <p:nvPr/>
          </p:nvSpPr>
          <p:spPr>
            <a:xfrm>
              <a:off x="9248134" y="3024155"/>
              <a:ext cx="1313391" cy="205105"/>
            </a:xfrm>
            <a:prstGeom prst="rect">
              <a:avLst/>
            </a:prstGeom>
            <a:solidFill>
              <a:srgbClr val="B8B8C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31" name="Oval 37">
              <a:extLst>
                <a:ext uri="{FF2B5EF4-FFF2-40B4-BE49-F238E27FC236}">
                  <a16:creationId xmlns:a16="http://schemas.microsoft.com/office/drawing/2014/main" id="{B98A2DC3-5DB8-40E7-A5C2-34B5DD32E8FF}"/>
                </a:ext>
              </a:extLst>
            </p:cNvPr>
            <p:cNvSpPr/>
            <p:nvPr/>
          </p:nvSpPr>
          <p:spPr bwMode="gray">
            <a:xfrm>
              <a:off x="8536179" y="3056759"/>
              <a:ext cx="131103" cy="131103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noProof="1"/>
            </a:p>
          </p:txBody>
        </p:sp>
        <p:sp>
          <p:nvSpPr>
            <p:cNvPr id="232" name="Oval 37">
              <a:extLst>
                <a:ext uri="{FF2B5EF4-FFF2-40B4-BE49-F238E27FC236}">
                  <a16:creationId xmlns:a16="http://schemas.microsoft.com/office/drawing/2014/main" id="{10BDC9DE-CCE1-4348-9C92-5266C73A405C}"/>
                </a:ext>
              </a:extLst>
            </p:cNvPr>
            <p:cNvSpPr/>
            <p:nvPr/>
          </p:nvSpPr>
          <p:spPr bwMode="gray">
            <a:xfrm>
              <a:off x="9815102" y="3056759"/>
              <a:ext cx="131103" cy="131103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noProof="1"/>
            </a:p>
          </p:txBody>
        </p:sp>
        <p:sp>
          <p:nvSpPr>
            <p:cNvPr id="233" name="Rettangolo 232">
              <a:extLst>
                <a:ext uri="{FF2B5EF4-FFF2-40B4-BE49-F238E27FC236}">
                  <a16:creationId xmlns:a16="http://schemas.microsoft.com/office/drawing/2014/main" id="{2F7FB3BA-8682-493A-A7A4-C95613C5C395}"/>
                </a:ext>
              </a:extLst>
            </p:cNvPr>
            <p:cNvSpPr/>
            <p:nvPr/>
          </p:nvSpPr>
          <p:spPr>
            <a:xfrm>
              <a:off x="10559978" y="3030394"/>
              <a:ext cx="1313391" cy="205105"/>
            </a:xfrm>
            <a:prstGeom prst="rect">
              <a:avLst/>
            </a:prstGeom>
            <a:solidFill>
              <a:srgbClr val="CE110F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34" name="Oval 37">
              <a:extLst>
                <a:ext uri="{FF2B5EF4-FFF2-40B4-BE49-F238E27FC236}">
                  <a16:creationId xmlns:a16="http://schemas.microsoft.com/office/drawing/2014/main" id="{F4F2253C-0F20-4FD6-BE81-902C92784C0F}"/>
                </a:ext>
              </a:extLst>
            </p:cNvPr>
            <p:cNvSpPr/>
            <p:nvPr/>
          </p:nvSpPr>
          <p:spPr bwMode="gray">
            <a:xfrm>
              <a:off x="11153511" y="3063195"/>
              <a:ext cx="131103" cy="131103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noProof="1"/>
            </a:p>
          </p:txBody>
        </p:sp>
        <p:grpSp>
          <p:nvGrpSpPr>
            <p:cNvPr id="235" name="Gruppo 234">
              <a:extLst>
                <a:ext uri="{FF2B5EF4-FFF2-40B4-BE49-F238E27FC236}">
                  <a16:creationId xmlns:a16="http://schemas.microsoft.com/office/drawing/2014/main" id="{CD43D2DE-1A72-4CAB-8EC6-0290974AC538}"/>
                </a:ext>
              </a:extLst>
            </p:cNvPr>
            <p:cNvGrpSpPr/>
            <p:nvPr/>
          </p:nvGrpSpPr>
          <p:grpSpPr>
            <a:xfrm>
              <a:off x="4079143" y="3237936"/>
              <a:ext cx="1103204" cy="2040397"/>
              <a:chOff x="1746176" y="3257790"/>
              <a:chExt cx="1103204" cy="2040397"/>
            </a:xfrm>
            <a:solidFill>
              <a:srgbClr val="B8B8C0">
                <a:alpha val="79000"/>
              </a:srgbClr>
            </a:solidFill>
          </p:grpSpPr>
          <p:sp>
            <p:nvSpPr>
              <p:cNvPr id="303" name="Rettangolo 302">
                <a:extLst>
                  <a:ext uri="{FF2B5EF4-FFF2-40B4-BE49-F238E27FC236}">
                    <a16:creationId xmlns:a16="http://schemas.microsoft.com/office/drawing/2014/main" id="{10E1B614-A3C1-4069-A832-67E558CE6223}"/>
                  </a:ext>
                </a:extLst>
              </p:cNvPr>
              <p:cNvSpPr/>
              <p:nvPr/>
            </p:nvSpPr>
            <p:spPr>
              <a:xfrm flipH="1">
                <a:off x="2279007" y="3257790"/>
                <a:ext cx="78475" cy="98024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  <p:sp>
            <p:nvSpPr>
              <p:cNvPr id="304" name="Ovale 303">
                <a:extLst>
                  <a:ext uri="{FF2B5EF4-FFF2-40B4-BE49-F238E27FC236}">
                    <a16:creationId xmlns:a16="http://schemas.microsoft.com/office/drawing/2014/main" id="{1BFFD515-56BC-4894-88A4-9E1EE4AA447C}"/>
                  </a:ext>
                </a:extLst>
              </p:cNvPr>
              <p:cNvSpPr/>
              <p:nvPr/>
            </p:nvSpPr>
            <p:spPr>
              <a:xfrm>
                <a:off x="1746176" y="4212014"/>
                <a:ext cx="1103204" cy="108617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</p:grpSp>
        <p:grpSp>
          <p:nvGrpSpPr>
            <p:cNvPr id="236" name="Gruppo 235">
              <a:extLst>
                <a:ext uri="{FF2B5EF4-FFF2-40B4-BE49-F238E27FC236}">
                  <a16:creationId xmlns:a16="http://schemas.microsoft.com/office/drawing/2014/main" id="{AEC2F77F-5BC8-450A-8DD2-BDA42F660E0C}"/>
                </a:ext>
              </a:extLst>
            </p:cNvPr>
            <p:cNvGrpSpPr/>
            <p:nvPr/>
          </p:nvGrpSpPr>
          <p:grpSpPr>
            <a:xfrm>
              <a:off x="8054395" y="1036142"/>
              <a:ext cx="1103204" cy="1989187"/>
              <a:chOff x="3322468" y="1040976"/>
              <a:chExt cx="1103204" cy="1989187"/>
            </a:xfrm>
          </p:grpSpPr>
          <p:sp>
            <p:nvSpPr>
              <p:cNvPr id="301" name="Rettangolo 300">
                <a:extLst>
                  <a:ext uri="{FF2B5EF4-FFF2-40B4-BE49-F238E27FC236}">
                    <a16:creationId xmlns:a16="http://schemas.microsoft.com/office/drawing/2014/main" id="{EF7838FC-3908-46FB-AF6F-FCE82C71E33F}"/>
                  </a:ext>
                </a:extLst>
              </p:cNvPr>
              <p:cNvSpPr/>
              <p:nvPr/>
            </p:nvSpPr>
            <p:spPr>
              <a:xfrm flipH="1">
                <a:off x="3835284" y="2102006"/>
                <a:ext cx="77573" cy="928157"/>
              </a:xfrm>
              <a:prstGeom prst="rect">
                <a:avLst/>
              </a:prstGeom>
              <a:solidFill>
                <a:srgbClr val="CE11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  <p:sp>
            <p:nvSpPr>
              <p:cNvPr id="302" name="Ovale 301">
                <a:extLst>
                  <a:ext uri="{FF2B5EF4-FFF2-40B4-BE49-F238E27FC236}">
                    <a16:creationId xmlns:a16="http://schemas.microsoft.com/office/drawing/2014/main" id="{4BD59DAA-2B15-4248-B74A-46C88EA1D858}"/>
                  </a:ext>
                </a:extLst>
              </p:cNvPr>
              <p:cNvSpPr/>
              <p:nvPr/>
            </p:nvSpPr>
            <p:spPr>
              <a:xfrm>
                <a:off x="3322468" y="1040976"/>
                <a:ext cx="1103204" cy="1086173"/>
              </a:xfrm>
              <a:prstGeom prst="ellipse">
                <a:avLst/>
              </a:prstGeom>
              <a:solidFill>
                <a:srgbClr val="CE11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</p:grpSp>
        <p:sp>
          <p:nvSpPr>
            <p:cNvPr id="237" name="CasellaDiTesto 236">
              <a:extLst>
                <a:ext uri="{FF2B5EF4-FFF2-40B4-BE49-F238E27FC236}">
                  <a16:creationId xmlns:a16="http://schemas.microsoft.com/office/drawing/2014/main" id="{A5F5DB80-5009-4B4A-9FE2-E1BF6F0BBAEE}"/>
                </a:ext>
              </a:extLst>
            </p:cNvPr>
            <p:cNvSpPr txBox="1"/>
            <p:nvPr/>
          </p:nvSpPr>
          <p:spPr>
            <a:xfrm>
              <a:off x="2321673" y="3734903"/>
              <a:ext cx="201097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First sectorial lubrication system SAGOMA	</a:t>
              </a:r>
              <a:endParaRPr lang="it-IT" sz="1400" dirty="0"/>
            </a:p>
          </p:txBody>
        </p:sp>
        <p:sp>
          <p:nvSpPr>
            <p:cNvPr id="238" name="CasellaDiTesto 237">
              <a:extLst>
                <a:ext uri="{FF2B5EF4-FFF2-40B4-BE49-F238E27FC236}">
                  <a16:creationId xmlns:a16="http://schemas.microsoft.com/office/drawing/2014/main" id="{35EE7DA3-5EFA-44B6-B5C7-6D5BDD47CC01}"/>
                </a:ext>
              </a:extLst>
            </p:cNvPr>
            <p:cNvSpPr txBox="1"/>
            <p:nvPr/>
          </p:nvSpPr>
          <p:spPr>
            <a:xfrm>
              <a:off x="3891544" y="1732766"/>
              <a:ext cx="161585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Finalization of multiple manifold technology</a:t>
              </a:r>
              <a:endParaRPr lang="it-IT" sz="1600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39" name="CasellaDiTesto 238">
              <a:extLst>
                <a:ext uri="{FF2B5EF4-FFF2-40B4-BE49-F238E27FC236}">
                  <a16:creationId xmlns:a16="http://schemas.microsoft.com/office/drawing/2014/main" id="{7F768380-CCA3-4985-B71B-AD4AEEE120C3}"/>
                </a:ext>
              </a:extLst>
            </p:cNvPr>
            <p:cNvSpPr txBox="1"/>
            <p:nvPr/>
          </p:nvSpPr>
          <p:spPr>
            <a:xfrm>
              <a:off x="5215130" y="3731691"/>
              <a:ext cx="152961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Introduction of flow control in the multiple manifold</a:t>
              </a:r>
              <a:endParaRPr lang="it-IT" dirty="0"/>
            </a:p>
          </p:txBody>
        </p:sp>
        <p:sp>
          <p:nvSpPr>
            <p:cNvPr id="240" name="CasellaDiTesto 239">
              <a:extLst>
                <a:ext uri="{FF2B5EF4-FFF2-40B4-BE49-F238E27FC236}">
                  <a16:creationId xmlns:a16="http://schemas.microsoft.com/office/drawing/2014/main" id="{E5FC0129-EE80-492E-90D0-6F2A7AD4EA57}"/>
                </a:ext>
              </a:extLst>
            </p:cNvPr>
            <p:cNvSpPr txBox="1"/>
            <p:nvPr/>
          </p:nvSpPr>
          <p:spPr>
            <a:xfrm>
              <a:off x="6440734" y="1479901"/>
              <a:ext cx="1715365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>
                <a:defRPr sz="1800" b="1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US" sz="1400" dirty="0"/>
                <a:t>New Partnership WANDRES:</a:t>
              </a:r>
            </a:p>
            <a:p>
              <a:pPr algn="ctr"/>
              <a:r>
                <a:rPr lang="en-US" sz="1400" dirty="0"/>
                <a:t>First combined system</a:t>
              </a:r>
            </a:p>
            <a:p>
              <a:endParaRPr lang="it-IT" dirty="0"/>
            </a:p>
          </p:txBody>
        </p:sp>
        <p:sp>
          <p:nvSpPr>
            <p:cNvPr id="241" name="CasellaDiTesto 240">
              <a:extLst>
                <a:ext uri="{FF2B5EF4-FFF2-40B4-BE49-F238E27FC236}">
                  <a16:creationId xmlns:a16="http://schemas.microsoft.com/office/drawing/2014/main" id="{D28F69E0-262E-4CBD-B11B-1084F616F1A9}"/>
                </a:ext>
              </a:extLst>
            </p:cNvPr>
            <p:cNvSpPr txBox="1"/>
            <p:nvPr/>
          </p:nvSpPr>
          <p:spPr>
            <a:xfrm>
              <a:off x="7192433" y="3812973"/>
              <a:ext cx="2806551" cy="1015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New collaboration</a:t>
              </a:r>
            </a:p>
            <a:p>
              <a:pPr algn="ctr"/>
              <a:r>
                <a:rPr lang="en-US" sz="1400" b="1" dirty="0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 KENT CORPORATION</a:t>
              </a:r>
            </a:p>
            <a:p>
              <a:pPr algn="ctr"/>
              <a:r>
                <a:rPr lang="en-US" sz="1400" b="1" dirty="0" err="1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usa</a:t>
              </a:r>
              <a:endParaRPr lang="en-US" sz="1400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endParaRPr lang="it-IT" dirty="0"/>
            </a:p>
          </p:txBody>
        </p:sp>
        <p:sp>
          <p:nvSpPr>
            <p:cNvPr id="242" name="CasellaDiTesto 241">
              <a:extLst>
                <a:ext uri="{FF2B5EF4-FFF2-40B4-BE49-F238E27FC236}">
                  <a16:creationId xmlns:a16="http://schemas.microsoft.com/office/drawing/2014/main" id="{237727B3-8048-40AD-A24A-1140BC31C7E5}"/>
                </a:ext>
              </a:extLst>
            </p:cNvPr>
            <p:cNvSpPr txBox="1"/>
            <p:nvPr/>
          </p:nvSpPr>
          <p:spPr>
            <a:xfrm>
              <a:off x="9026843" y="1178704"/>
              <a:ext cx="1793833" cy="18467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New LCPY</a:t>
              </a:r>
            </a:p>
            <a:p>
              <a:pPr algn="ctr"/>
              <a:r>
                <a:rPr lang="en-US" sz="1600" b="1" dirty="0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New Minimax</a:t>
              </a:r>
            </a:p>
            <a:p>
              <a:pPr algn="ctr"/>
              <a:endParaRPr lang="en-US" sz="1600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US" sz="1600" b="1" i="1" dirty="0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Patented technology</a:t>
              </a:r>
            </a:p>
            <a:p>
              <a:pPr algn="ctr"/>
              <a:endParaRPr lang="en-US" sz="1600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endParaRPr lang="it-IT" dirty="0"/>
            </a:p>
          </p:txBody>
        </p:sp>
        <p:sp>
          <p:nvSpPr>
            <p:cNvPr id="243" name="CasellaDiTesto 242">
              <a:extLst>
                <a:ext uri="{FF2B5EF4-FFF2-40B4-BE49-F238E27FC236}">
                  <a16:creationId xmlns:a16="http://schemas.microsoft.com/office/drawing/2014/main" id="{F3DE58FB-349F-4EE4-AD5E-B6C775DE7BAC}"/>
                </a:ext>
              </a:extLst>
            </p:cNvPr>
            <p:cNvSpPr txBox="1"/>
            <p:nvPr/>
          </p:nvSpPr>
          <p:spPr>
            <a:xfrm>
              <a:off x="10377173" y="3788780"/>
              <a:ext cx="1674830" cy="1477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ISO 9001</a:t>
              </a:r>
            </a:p>
            <a:p>
              <a:pPr algn="ctr"/>
              <a:r>
                <a:rPr lang="en-US" sz="1800" b="1" dirty="0">
                  <a:solidFill>
                    <a:schemeClr val="bg2">
                      <a:lumMod val="25000"/>
                    </a:schemeClr>
                  </a:solidFill>
                  <a:latin typeface="Technic" panose="00000400000000000000" pitchFamily="2" charset="2"/>
                  <a:ea typeface="Verdana" panose="020B0604030504040204" pitchFamily="34" charset="0"/>
                  <a:cs typeface="Verdana" panose="020B0604030504040204" pitchFamily="34" charset="0"/>
                </a:rPr>
                <a:t>quality management system</a:t>
              </a:r>
            </a:p>
            <a:p>
              <a:endParaRPr lang="it-IT" dirty="0"/>
            </a:p>
          </p:txBody>
        </p:sp>
        <p:grpSp>
          <p:nvGrpSpPr>
            <p:cNvPr id="244" name="Gruppo 243">
              <a:extLst>
                <a:ext uri="{FF2B5EF4-FFF2-40B4-BE49-F238E27FC236}">
                  <a16:creationId xmlns:a16="http://schemas.microsoft.com/office/drawing/2014/main" id="{B5910591-B8B3-4098-B882-678D7AE01CE2}"/>
                </a:ext>
              </a:extLst>
            </p:cNvPr>
            <p:cNvGrpSpPr/>
            <p:nvPr/>
          </p:nvGrpSpPr>
          <p:grpSpPr>
            <a:xfrm>
              <a:off x="2970525" y="1087659"/>
              <a:ext cx="794135" cy="992292"/>
              <a:chOff x="2963328" y="1119085"/>
              <a:chExt cx="794135" cy="992292"/>
            </a:xfrm>
          </p:grpSpPr>
          <p:pic>
            <p:nvPicPr>
              <p:cNvPr id="294" name="Elemento grafico 293" descr="Lampadina">
                <a:extLst>
                  <a:ext uri="{FF2B5EF4-FFF2-40B4-BE49-F238E27FC236}">
                    <a16:creationId xmlns:a16="http://schemas.microsoft.com/office/drawing/2014/main" id="{0E70D1D8-6D64-44BF-A7DA-C73CABD8CB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63328" y="1317242"/>
                <a:ext cx="794135" cy="794135"/>
              </a:xfrm>
              <a:prstGeom prst="rect">
                <a:avLst/>
              </a:prstGeom>
            </p:spPr>
          </p:pic>
          <p:grpSp>
            <p:nvGrpSpPr>
              <p:cNvPr id="295" name="Gruppo 294">
                <a:extLst>
                  <a:ext uri="{FF2B5EF4-FFF2-40B4-BE49-F238E27FC236}">
                    <a16:creationId xmlns:a16="http://schemas.microsoft.com/office/drawing/2014/main" id="{7B55461A-FD4C-4CB9-8137-6C6DE6E1F4FA}"/>
                  </a:ext>
                </a:extLst>
              </p:cNvPr>
              <p:cNvGrpSpPr/>
              <p:nvPr/>
            </p:nvGrpSpPr>
            <p:grpSpPr>
              <a:xfrm>
                <a:off x="2996013" y="1119085"/>
                <a:ext cx="751174" cy="254839"/>
                <a:chOff x="4190086" y="395041"/>
                <a:chExt cx="946738" cy="405704"/>
              </a:xfrm>
              <a:solidFill>
                <a:schemeClr val="bg1"/>
              </a:solidFill>
            </p:grpSpPr>
            <p:sp>
              <p:nvSpPr>
                <p:cNvPr id="296" name="Segno di sottrazione 295">
                  <a:extLst>
                    <a:ext uri="{FF2B5EF4-FFF2-40B4-BE49-F238E27FC236}">
                      <a16:creationId xmlns:a16="http://schemas.microsoft.com/office/drawing/2014/main" id="{20C7DC18-3943-46A3-8DFA-33760790BF8A}"/>
                    </a:ext>
                  </a:extLst>
                </p:cNvPr>
                <p:cNvSpPr/>
                <p:nvPr/>
              </p:nvSpPr>
              <p:spPr>
                <a:xfrm rot="8466641">
                  <a:off x="4831139" y="624286"/>
                  <a:ext cx="305685" cy="176459"/>
                </a:xfrm>
                <a:prstGeom prst="mathMinus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7" name="Segno di sottrazione 296">
                  <a:extLst>
                    <a:ext uri="{FF2B5EF4-FFF2-40B4-BE49-F238E27FC236}">
                      <a16:creationId xmlns:a16="http://schemas.microsoft.com/office/drawing/2014/main" id="{7870579B-2DDE-4FF3-8001-D7A5DC3C17F8}"/>
                    </a:ext>
                  </a:extLst>
                </p:cNvPr>
                <p:cNvSpPr/>
                <p:nvPr/>
              </p:nvSpPr>
              <p:spPr>
                <a:xfrm rot="7352742">
                  <a:off x="4694082" y="510362"/>
                  <a:ext cx="305685" cy="176459"/>
                </a:xfrm>
                <a:prstGeom prst="mathMinus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8" name="Segno di sottrazione 297">
                  <a:extLst>
                    <a:ext uri="{FF2B5EF4-FFF2-40B4-BE49-F238E27FC236}">
                      <a16:creationId xmlns:a16="http://schemas.microsoft.com/office/drawing/2014/main" id="{F1BA4937-7AB7-4FB1-98B3-A740D9B603AF}"/>
                    </a:ext>
                  </a:extLst>
                </p:cNvPr>
                <p:cNvSpPr/>
                <p:nvPr/>
              </p:nvSpPr>
              <p:spPr>
                <a:xfrm rot="5656440">
                  <a:off x="4527261" y="459654"/>
                  <a:ext cx="305685" cy="176459"/>
                </a:xfrm>
                <a:prstGeom prst="mathMinus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9" name="Segno di sottrazione 298">
                  <a:extLst>
                    <a:ext uri="{FF2B5EF4-FFF2-40B4-BE49-F238E27FC236}">
                      <a16:creationId xmlns:a16="http://schemas.microsoft.com/office/drawing/2014/main" id="{C271BE20-35E2-48B8-B4B7-88DDC2F5A614}"/>
                    </a:ext>
                  </a:extLst>
                </p:cNvPr>
                <p:cNvSpPr/>
                <p:nvPr/>
              </p:nvSpPr>
              <p:spPr>
                <a:xfrm rot="3613071">
                  <a:off x="4339781" y="497141"/>
                  <a:ext cx="305685" cy="176459"/>
                </a:xfrm>
                <a:prstGeom prst="mathMinus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00" name="Segno di sottrazione 299">
                  <a:extLst>
                    <a:ext uri="{FF2B5EF4-FFF2-40B4-BE49-F238E27FC236}">
                      <a16:creationId xmlns:a16="http://schemas.microsoft.com/office/drawing/2014/main" id="{DA2AFC95-9369-4949-8DC3-57FF4E7A8872}"/>
                    </a:ext>
                  </a:extLst>
                </p:cNvPr>
                <p:cNvSpPr/>
                <p:nvPr/>
              </p:nvSpPr>
              <p:spPr>
                <a:xfrm rot="2169863">
                  <a:off x="4190086" y="607986"/>
                  <a:ext cx="305685" cy="176459"/>
                </a:xfrm>
                <a:prstGeom prst="mathMinus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p:grpSp>
          <p:nvGrpSpPr>
            <p:cNvPr id="245" name="Gruppo 244">
              <a:extLst>
                <a:ext uri="{FF2B5EF4-FFF2-40B4-BE49-F238E27FC236}">
                  <a16:creationId xmlns:a16="http://schemas.microsoft.com/office/drawing/2014/main" id="{D092CE6E-783B-4CC5-B3EA-14647F7EBC91}"/>
                </a:ext>
              </a:extLst>
            </p:cNvPr>
            <p:cNvGrpSpPr/>
            <p:nvPr/>
          </p:nvGrpSpPr>
          <p:grpSpPr>
            <a:xfrm>
              <a:off x="9480893" y="4276603"/>
              <a:ext cx="794135" cy="992292"/>
              <a:chOff x="2963328" y="1119085"/>
              <a:chExt cx="794135" cy="992292"/>
            </a:xfrm>
          </p:grpSpPr>
          <p:pic>
            <p:nvPicPr>
              <p:cNvPr id="287" name="Elemento grafico 286" descr="Lampadina">
                <a:extLst>
                  <a:ext uri="{FF2B5EF4-FFF2-40B4-BE49-F238E27FC236}">
                    <a16:creationId xmlns:a16="http://schemas.microsoft.com/office/drawing/2014/main" id="{7365776B-D620-4999-89E8-B86508336E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963328" y="1317242"/>
                <a:ext cx="794135" cy="794135"/>
              </a:xfrm>
              <a:prstGeom prst="rect">
                <a:avLst/>
              </a:prstGeom>
            </p:spPr>
          </p:pic>
          <p:grpSp>
            <p:nvGrpSpPr>
              <p:cNvPr id="288" name="Gruppo 287">
                <a:extLst>
                  <a:ext uri="{FF2B5EF4-FFF2-40B4-BE49-F238E27FC236}">
                    <a16:creationId xmlns:a16="http://schemas.microsoft.com/office/drawing/2014/main" id="{DA524CFD-4E80-42BE-9A94-1ABCAE106972}"/>
                  </a:ext>
                </a:extLst>
              </p:cNvPr>
              <p:cNvGrpSpPr/>
              <p:nvPr/>
            </p:nvGrpSpPr>
            <p:grpSpPr>
              <a:xfrm>
                <a:off x="2996013" y="1119085"/>
                <a:ext cx="751174" cy="254839"/>
                <a:chOff x="4190086" y="395041"/>
                <a:chExt cx="946738" cy="405704"/>
              </a:xfrm>
              <a:solidFill>
                <a:schemeClr val="bg1"/>
              </a:solidFill>
            </p:grpSpPr>
            <p:sp>
              <p:nvSpPr>
                <p:cNvPr id="289" name="Segno di sottrazione 288">
                  <a:extLst>
                    <a:ext uri="{FF2B5EF4-FFF2-40B4-BE49-F238E27FC236}">
                      <a16:creationId xmlns:a16="http://schemas.microsoft.com/office/drawing/2014/main" id="{D78FB5A5-2F4C-4D0E-B3CE-07956F801082}"/>
                    </a:ext>
                  </a:extLst>
                </p:cNvPr>
                <p:cNvSpPr/>
                <p:nvPr/>
              </p:nvSpPr>
              <p:spPr>
                <a:xfrm rot="8466641">
                  <a:off x="4831139" y="624286"/>
                  <a:ext cx="305685" cy="176459"/>
                </a:xfrm>
                <a:prstGeom prst="mathMinus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0" name="Segno di sottrazione 289">
                  <a:extLst>
                    <a:ext uri="{FF2B5EF4-FFF2-40B4-BE49-F238E27FC236}">
                      <a16:creationId xmlns:a16="http://schemas.microsoft.com/office/drawing/2014/main" id="{F2BF121E-628A-4227-A60B-4A0A7C2203BF}"/>
                    </a:ext>
                  </a:extLst>
                </p:cNvPr>
                <p:cNvSpPr/>
                <p:nvPr/>
              </p:nvSpPr>
              <p:spPr>
                <a:xfrm rot="7352742">
                  <a:off x="4694082" y="510362"/>
                  <a:ext cx="305685" cy="176459"/>
                </a:xfrm>
                <a:prstGeom prst="mathMinus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1" name="Segno di sottrazione 290">
                  <a:extLst>
                    <a:ext uri="{FF2B5EF4-FFF2-40B4-BE49-F238E27FC236}">
                      <a16:creationId xmlns:a16="http://schemas.microsoft.com/office/drawing/2014/main" id="{9F1FE0BB-B47F-4D8E-A218-29C30CB3AFAB}"/>
                    </a:ext>
                  </a:extLst>
                </p:cNvPr>
                <p:cNvSpPr/>
                <p:nvPr/>
              </p:nvSpPr>
              <p:spPr>
                <a:xfrm rot="5656440">
                  <a:off x="4527261" y="459654"/>
                  <a:ext cx="305685" cy="176459"/>
                </a:xfrm>
                <a:prstGeom prst="mathMinus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2" name="Segno di sottrazione 291">
                  <a:extLst>
                    <a:ext uri="{FF2B5EF4-FFF2-40B4-BE49-F238E27FC236}">
                      <a16:creationId xmlns:a16="http://schemas.microsoft.com/office/drawing/2014/main" id="{787144A8-21F1-4E62-AFE1-A66AE3584DE3}"/>
                    </a:ext>
                  </a:extLst>
                </p:cNvPr>
                <p:cNvSpPr/>
                <p:nvPr/>
              </p:nvSpPr>
              <p:spPr>
                <a:xfrm rot="3613071">
                  <a:off x="4339781" y="497141"/>
                  <a:ext cx="305685" cy="176459"/>
                </a:xfrm>
                <a:prstGeom prst="mathMinus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293" name="Segno di sottrazione 292">
                  <a:extLst>
                    <a:ext uri="{FF2B5EF4-FFF2-40B4-BE49-F238E27FC236}">
                      <a16:creationId xmlns:a16="http://schemas.microsoft.com/office/drawing/2014/main" id="{1D687710-1193-41E4-9E6C-5B7610F34E63}"/>
                    </a:ext>
                  </a:extLst>
                </p:cNvPr>
                <p:cNvSpPr/>
                <p:nvPr/>
              </p:nvSpPr>
              <p:spPr>
                <a:xfrm rot="2169863">
                  <a:off x="4190086" y="607986"/>
                  <a:ext cx="305685" cy="176459"/>
                </a:xfrm>
                <a:prstGeom prst="mathMinus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p:pic>
          <p:nvPicPr>
            <p:cNvPr id="246" name="Immagine 245">
              <a:extLst>
                <a:ext uri="{FF2B5EF4-FFF2-40B4-BE49-F238E27FC236}">
                  <a16:creationId xmlns:a16="http://schemas.microsoft.com/office/drawing/2014/main" id="{E413ACAF-59D2-4D7E-B1F5-86BE674B63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8917" b="94268" l="4348" r="89441">
                          <a14:foregroundMark x1="27329" y1="21019" x2="27329" y2="21019"/>
                          <a14:foregroundMark x1="16149" y1="28662" x2="46584" y2="17197"/>
                          <a14:foregroundMark x1="46584" y1="17197" x2="71429" y2="31210"/>
                          <a14:foregroundMark x1="70807" y1="72611" x2="40373" y2="83439"/>
                          <a14:foregroundMark x1="40373" y1="83439" x2="21739" y2="70701"/>
                          <a14:foregroundMark x1="4348" y1="56051" x2="7453" y2="50955"/>
                          <a14:foregroundMark x1="42236" y1="91720" x2="49689" y2="94268"/>
                          <a14:foregroundMark x1="56522" y1="28025" x2="75155" y2="54140"/>
                          <a14:foregroundMark x1="75155" y1="54140" x2="77019" y2="54140"/>
                          <a14:foregroundMark x1="55901" y1="36306" x2="45963" y2="57962"/>
                          <a14:foregroundMark x1="42236" y1="57962" x2="34783" y2="47771"/>
                          <a14:foregroundMark x1="31056" y1="47771" x2="21118" y2="5222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60" y="1120541"/>
              <a:ext cx="927201" cy="904165"/>
            </a:xfrm>
            <a:prstGeom prst="rect">
              <a:avLst/>
            </a:prstGeom>
          </p:spPr>
        </p:pic>
        <p:pic>
          <p:nvPicPr>
            <p:cNvPr id="247" name="Immagine 246">
              <a:extLst>
                <a:ext uri="{FF2B5EF4-FFF2-40B4-BE49-F238E27FC236}">
                  <a16:creationId xmlns:a16="http://schemas.microsoft.com/office/drawing/2014/main" id="{04866709-FE9F-4866-B859-789FF4923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3252" b="94580" l="2509" r="94803">
                          <a14:foregroundMark x1="10932" y1="28997" x2="6272" y2="47425"/>
                          <a14:foregroundMark x1="6272" y1="47425" x2="6272" y2="47425"/>
                          <a14:foregroundMark x1="20072" y1="5691" x2="28674" y2="8401"/>
                          <a14:foregroundMark x1="24194" y1="16531" x2="92294" y2="44986"/>
                          <a14:foregroundMark x1="92294" y1="44986" x2="92473" y2="47696"/>
                          <a14:foregroundMark x1="90681" y1="30894" x2="94982" y2="30894"/>
                          <a14:foregroundMark x1="94444" y1="33604" x2="92294" y2="56640"/>
                          <a14:foregroundMark x1="76165" y1="91328" x2="71326" y2="94580"/>
                          <a14:foregroundMark x1="43369" y1="31978" x2="49462" y2="35772"/>
                          <a14:foregroundMark x1="2867" y1="50136" x2="2509" y2="55827"/>
                          <a14:foregroundMark x1="18638" y1="3794" x2="22043" y2="325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61946" y="4398446"/>
              <a:ext cx="1011243" cy="668725"/>
            </a:xfrm>
            <a:prstGeom prst="rect">
              <a:avLst/>
            </a:prstGeom>
          </p:spPr>
        </p:pic>
        <p:pic>
          <p:nvPicPr>
            <p:cNvPr id="248" name="Elemento grafico 247" descr="Globo terrestre - Americhe">
              <a:extLst>
                <a:ext uri="{FF2B5EF4-FFF2-40B4-BE49-F238E27FC236}">
                  <a16:creationId xmlns:a16="http://schemas.microsoft.com/office/drawing/2014/main" id="{9135097E-85DC-46C2-AF9C-0B32154F3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098981" y="1072342"/>
              <a:ext cx="1014031" cy="1014031"/>
            </a:xfrm>
            <a:prstGeom prst="rect">
              <a:avLst/>
            </a:prstGeom>
          </p:spPr>
        </p:pic>
        <p:grpSp>
          <p:nvGrpSpPr>
            <p:cNvPr id="249" name="Gruppo 248">
              <a:extLst>
                <a:ext uri="{FF2B5EF4-FFF2-40B4-BE49-F238E27FC236}">
                  <a16:creationId xmlns:a16="http://schemas.microsoft.com/office/drawing/2014/main" id="{2CD09FD3-D729-40D1-82F2-9979379B882A}"/>
                </a:ext>
              </a:extLst>
            </p:cNvPr>
            <p:cNvGrpSpPr/>
            <p:nvPr/>
          </p:nvGrpSpPr>
          <p:grpSpPr>
            <a:xfrm>
              <a:off x="6820794" y="4309543"/>
              <a:ext cx="816528" cy="467399"/>
              <a:chOff x="86654" y="5350204"/>
              <a:chExt cx="2143796" cy="1117072"/>
            </a:xfrm>
          </p:grpSpPr>
          <p:sp>
            <p:nvSpPr>
              <p:cNvPr id="253" name="Rettangolo con angoli arrotondati 252">
                <a:extLst>
                  <a:ext uri="{FF2B5EF4-FFF2-40B4-BE49-F238E27FC236}">
                    <a16:creationId xmlns:a16="http://schemas.microsoft.com/office/drawing/2014/main" id="{66514C4A-B862-4F58-8DD8-4B3908C439EA}"/>
                  </a:ext>
                </a:extLst>
              </p:cNvPr>
              <p:cNvSpPr/>
              <p:nvPr/>
            </p:nvSpPr>
            <p:spPr>
              <a:xfrm>
                <a:off x="431945" y="5644064"/>
                <a:ext cx="1502319" cy="507573"/>
              </a:xfrm>
              <a:prstGeom prst="roundRect">
                <a:avLst>
                  <a:gd name="adj" fmla="val 49422"/>
                </a:avLst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noFill/>
                </a:endParaRPr>
              </a:p>
            </p:txBody>
          </p:sp>
          <p:cxnSp>
            <p:nvCxnSpPr>
              <p:cNvPr id="254" name="Connettore diritto 253">
                <a:extLst>
                  <a:ext uri="{FF2B5EF4-FFF2-40B4-BE49-F238E27FC236}">
                    <a16:creationId xmlns:a16="http://schemas.microsoft.com/office/drawing/2014/main" id="{AA6C147F-26BE-427F-BA97-97DA14DB31C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64369" y="5350204"/>
                <a:ext cx="21089" cy="27348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Connettore diritto 254">
                <a:extLst>
                  <a:ext uri="{FF2B5EF4-FFF2-40B4-BE49-F238E27FC236}">
                    <a16:creationId xmlns:a16="http://schemas.microsoft.com/office/drawing/2014/main" id="{2696BD57-38E9-42F5-ACB8-9ED401C25C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3344" y="5357458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Connettore diritto 255">
                <a:extLst>
                  <a:ext uri="{FF2B5EF4-FFF2-40B4-BE49-F238E27FC236}">
                    <a16:creationId xmlns:a16="http://schemas.microsoft.com/office/drawing/2014/main" id="{958849C1-BD56-45B3-B77C-09D81AB757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5744" y="5350204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Connettore diritto 256">
                <a:extLst>
                  <a:ext uri="{FF2B5EF4-FFF2-40B4-BE49-F238E27FC236}">
                    <a16:creationId xmlns:a16="http://schemas.microsoft.com/office/drawing/2014/main" id="{15B44955-C64A-4A03-8686-FB0059A60B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4967" y="5350204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Connettore diritto 257">
                <a:extLst>
                  <a:ext uri="{FF2B5EF4-FFF2-40B4-BE49-F238E27FC236}">
                    <a16:creationId xmlns:a16="http://schemas.microsoft.com/office/drawing/2014/main" id="{C5ECDE53-263D-4910-80D0-C6AEA90BC1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60664" y="5358624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Connettore diritto 258">
                <a:extLst>
                  <a:ext uri="{FF2B5EF4-FFF2-40B4-BE49-F238E27FC236}">
                    <a16:creationId xmlns:a16="http://schemas.microsoft.com/office/drawing/2014/main" id="{9939A3FB-ECF6-4D38-97EC-233730E8837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8983" y="6172017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Connettore diritto 259">
                <a:extLst>
                  <a:ext uri="{FF2B5EF4-FFF2-40B4-BE49-F238E27FC236}">
                    <a16:creationId xmlns:a16="http://schemas.microsoft.com/office/drawing/2014/main" id="{495B360C-F29D-4B49-AC7B-E6CD7109DB6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4488" y="6179271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Connettore diritto 260">
                <a:extLst>
                  <a:ext uri="{FF2B5EF4-FFF2-40B4-BE49-F238E27FC236}">
                    <a16:creationId xmlns:a16="http://schemas.microsoft.com/office/drawing/2014/main" id="{92EEF424-401C-4D9C-A9AC-31EA938DDF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6888" y="6172017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Connettore diritto 261">
                <a:extLst>
                  <a:ext uri="{FF2B5EF4-FFF2-40B4-BE49-F238E27FC236}">
                    <a16:creationId xmlns:a16="http://schemas.microsoft.com/office/drawing/2014/main" id="{DC41B919-D749-406A-837E-A32DD83FA8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9536" y="6175325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Connettore diritto 262">
                <a:extLst>
                  <a:ext uri="{FF2B5EF4-FFF2-40B4-BE49-F238E27FC236}">
                    <a16:creationId xmlns:a16="http://schemas.microsoft.com/office/drawing/2014/main" id="{C0AFB939-E97E-4768-B325-D2562944D1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6570" y="6179276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Connettore diritto 263">
                <a:extLst>
                  <a:ext uri="{FF2B5EF4-FFF2-40B4-BE49-F238E27FC236}">
                    <a16:creationId xmlns:a16="http://schemas.microsoft.com/office/drawing/2014/main" id="{46A1FC24-8FC3-4781-947F-DE68EDD167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59190" y="6175325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Connettore diritto 264">
                <a:extLst>
                  <a:ext uri="{FF2B5EF4-FFF2-40B4-BE49-F238E27FC236}">
                    <a16:creationId xmlns:a16="http://schemas.microsoft.com/office/drawing/2014/main" id="{3595EA44-73A0-4620-8716-611EF27FA3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7076" y="6175325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Connettore diritto 265">
                <a:extLst>
                  <a:ext uri="{FF2B5EF4-FFF2-40B4-BE49-F238E27FC236}">
                    <a16:creationId xmlns:a16="http://schemas.microsoft.com/office/drawing/2014/main" id="{1D0B5749-DCDA-4710-ABD9-35FFEC7DB4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49476" y="6158893"/>
                <a:ext cx="0" cy="304432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Connettore diritto 266">
                <a:extLst>
                  <a:ext uri="{FF2B5EF4-FFF2-40B4-BE49-F238E27FC236}">
                    <a16:creationId xmlns:a16="http://schemas.microsoft.com/office/drawing/2014/main" id="{7350FCBF-4601-435D-B21A-02390B0527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0705" y="5357458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Connettore diritto 267">
                <a:extLst>
                  <a:ext uri="{FF2B5EF4-FFF2-40B4-BE49-F238E27FC236}">
                    <a16:creationId xmlns:a16="http://schemas.microsoft.com/office/drawing/2014/main" id="{E075D184-795E-41C4-B189-542F0B7A7F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29974" y="5357458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Connettore diritto 268">
                <a:extLst>
                  <a:ext uri="{FF2B5EF4-FFF2-40B4-BE49-F238E27FC236}">
                    <a16:creationId xmlns:a16="http://schemas.microsoft.com/office/drawing/2014/main" id="{3A44D3F1-C455-4704-A4B5-0BBDA8D0FE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7860" y="5357458"/>
                <a:ext cx="0" cy="28800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0" name="Gruppo 269">
                <a:extLst>
                  <a:ext uri="{FF2B5EF4-FFF2-40B4-BE49-F238E27FC236}">
                    <a16:creationId xmlns:a16="http://schemas.microsoft.com/office/drawing/2014/main" id="{7D281252-FF19-4806-893F-E4FCC13B4F1D}"/>
                  </a:ext>
                </a:extLst>
              </p:cNvPr>
              <p:cNvGrpSpPr/>
              <p:nvPr/>
            </p:nvGrpSpPr>
            <p:grpSpPr>
              <a:xfrm>
                <a:off x="1775581" y="5370471"/>
                <a:ext cx="454869" cy="1049736"/>
                <a:chOff x="1775581" y="5370471"/>
                <a:chExt cx="454869" cy="1049736"/>
              </a:xfrm>
            </p:grpSpPr>
            <p:cxnSp>
              <p:nvCxnSpPr>
                <p:cNvPr id="279" name="Connettore diritto 278">
                  <a:extLst>
                    <a:ext uri="{FF2B5EF4-FFF2-40B4-BE49-F238E27FC236}">
                      <a16:creationId xmlns:a16="http://schemas.microsoft.com/office/drawing/2014/main" id="{0D636B5F-0860-48BD-AFAB-DB7CFB44A0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775581" y="6151638"/>
                  <a:ext cx="111815" cy="268569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Connettore diritto 279">
                  <a:extLst>
                    <a:ext uri="{FF2B5EF4-FFF2-40B4-BE49-F238E27FC236}">
                      <a16:creationId xmlns:a16="http://schemas.microsoft.com/office/drawing/2014/main" id="{73EE0690-F271-482E-9A56-9FC3C0C6DE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854474" y="6107607"/>
                  <a:ext cx="235152" cy="203502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Connettore diritto 280">
                  <a:extLst>
                    <a:ext uri="{FF2B5EF4-FFF2-40B4-BE49-F238E27FC236}">
                      <a16:creationId xmlns:a16="http://schemas.microsoft.com/office/drawing/2014/main" id="{0D31A84D-B0C4-4CD9-B814-4D434EA121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944152" y="5943984"/>
                  <a:ext cx="286298" cy="388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Connettore diritto 281">
                  <a:extLst>
                    <a:ext uri="{FF2B5EF4-FFF2-40B4-BE49-F238E27FC236}">
                      <a16:creationId xmlns:a16="http://schemas.microsoft.com/office/drawing/2014/main" id="{2B224015-3934-47BF-AF97-F37A04DB16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900275" y="5630480"/>
                  <a:ext cx="304984" cy="11572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Connettore diritto 282">
                  <a:extLst>
                    <a:ext uri="{FF2B5EF4-FFF2-40B4-BE49-F238E27FC236}">
                      <a16:creationId xmlns:a16="http://schemas.microsoft.com/office/drawing/2014/main" id="{06794596-1779-41B0-85CD-D1632F9D6A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900275" y="5796096"/>
                  <a:ext cx="330175" cy="42682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Connettore diritto 283">
                  <a:extLst>
                    <a:ext uri="{FF2B5EF4-FFF2-40B4-BE49-F238E27FC236}">
                      <a16:creationId xmlns:a16="http://schemas.microsoft.com/office/drawing/2014/main" id="{382CD977-A4E3-4D9F-AE58-20E8F70397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892931" y="6036562"/>
                  <a:ext cx="311768" cy="90941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Connettore diritto 284">
                  <a:extLst>
                    <a:ext uri="{FF2B5EF4-FFF2-40B4-BE49-F238E27FC236}">
                      <a16:creationId xmlns:a16="http://schemas.microsoft.com/office/drawing/2014/main" id="{6288F0BA-5889-4386-8854-959BD2912C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810418" y="5370471"/>
                  <a:ext cx="88113" cy="289506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Connettore diritto 285">
                  <a:extLst>
                    <a:ext uri="{FF2B5EF4-FFF2-40B4-BE49-F238E27FC236}">
                      <a16:creationId xmlns:a16="http://schemas.microsoft.com/office/drawing/2014/main" id="{1EBF4397-2395-4CF2-A455-8B5C19C88D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853336" y="5444472"/>
                  <a:ext cx="223485" cy="268108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1" name="Connettore diritto 270">
                <a:extLst>
                  <a:ext uri="{FF2B5EF4-FFF2-40B4-BE49-F238E27FC236}">
                    <a16:creationId xmlns:a16="http://schemas.microsoft.com/office/drawing/2014/main" id="{9FD9CAA2-4FEE-45EB-9369-A02F936C12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4670" y="6153975"/>
                <a:ext cx="123117" cy="268569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Connettore diritto 271">
                <a:extLst>
                  <a:ext uri="{FF2B5EF4-FFF2-40B4-BE49-F238E27FC236}">
                    <a16:creationId xmlns:a16="http://schemas.microsoft.com/office/drawing/2014/main" id="{DF523C6F-887F-4BA8-95DD-230C0B079D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4559" y="6107607"/>
                <a:ext cx="258920" cy="203502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Connettore diritto 272">
                <a:extLst>
                  <a:ext uri="{FF2B5EF4-FFF2-40B4-BE49-F238E27FC236}">
                    <a16:creationId xmlns:a16="http://schemas.microsoft.com/office/drawing/2014/main" id="{2E1E74C2-5889-44AC-AAD7-D8D1AD74A5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958" y="5945924"/>
                <a:ext cx="315236" cy="388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Connettore diritto 273">
                <a:extLst>
                  <a:ext uri="{FF2B5EF4-FFF2-40B4-BE49-F238E27FC236}">
                    <a16:creationId xmlns:a16="http://schemas.microsoft.com/office/drawing/2014/main" id="{6C5C1B6D-E1CB-4D9E-82B3-A21BC19E76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91" y="5637735"/>
                <a:ext cx="335810" cy="11572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Connettore diritto 274">
                <a:extLst>
                  <a:ext uri="{FF2B5EF4-FFF2-40B4-BE49-F238E27FC236}">
                    <a16:creationId xmlns:a16="http://schemas.microsoft.com/office/drawing/2014/main" id="{44E1E1A1-CBA3-46B9-A983-9B0602C393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654" y="5803351"/>
                <a:ext cx="363548" cy="42682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Connettore diritto 275">
                <a:extLst>
                  <a:ext uri="{FF2B5EF4-FFF2-40B4-BE49-F238E27FC236}">
                    <a16:creationId xmlns:a16="http://schemas.microsoft.com/office/drawing/2014/main" id="{FDFC718A-AC14-4023-8FF8-CDF1C746E9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008" y="6043817"/>
                <a:ext cx="343280" cy="90941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Connettore diritto 276">
                <a:extLst>
                  <a:ext uri="{FF2B5EF4-FFF2-40B4-BE49-F238E27FC236}">
                    <a16:creationId xmlns:a16="http://schemas.microsoft.com/office/drawing/2014/main" id="{6EBF3C86-D01B-4746-9D6E-AC864B2EE9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2122" y="5377726"/>
                <a:ext cx="97019" cy="289506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Connettore diritto 277">
                <a:extLst>
                  <a:ext uri="{FF2B5EF4-FFF2-40B4-BE49-F238E27FC236}">
                    <a16:creationId xmlns:a16="http://schemas.microsoft.com/office/drawing/2014/main" id="{1567D376-72D9-4BB6-9B95-D40192F304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5811" y="5451727"/>
                <a:ext cx="246074" cy="268108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50" name="Elemento grafico 249" descr="Acqua">
              <a:extLst>
                <a:ext uri="{FF2B5EF4-FFF2-40B4-BE49-F238E27FC236}">
                  <a16:creationId xmlns:a16="http://schemas.microsoft.com/office/drawing/2014/main" id="{E30DBF0B-C495-49A7-8A76-5C33DE8DCA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888766" y="4597232"/>
              <a:ext cx="699189" cy="699189"/>
            </a:xfrm>
            <a:prstGeom prst="rect">
              <a:avLst/>
            </a:prstGeom>
          </p:spPr>
        </p:pic>
        <p:pic>
          <p:nvPicPr>
            <p:cNvPr id="251" name="Elemento grafico 250" descr="Acqua">
              <a:extLst>
                <a:ext uri="{FF2B5EF4-FFF2-40B4-BE49-F238E27FC236}">
                  <a16:creationId xmlns:a16="http://schemas.microsoft.com/office/drawing/2014/main" id="{8C58B14F-A70F-4AFD-8886-FE8D0F3176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507979" y="4221113"/>
              <a:ext cx="959895" cy="959895"/>
            </a:xfrm>
            <a:prstGeom prst="rect">
              <a:avLst/>
            </a:prstGeom>
          </p:spPr>
        </p:pic>
        <p:pic>
          <p:nvPicPr>
            <p:cNvPr id="252" name="Elemento grafico 251" descr="Coccarda">
              <a:extLst>
                <a:ext uri="{FF2B5EF4-FFF2-40B4-BE49-F238E27FC236}">
                  <a16:creationId xmlns:a16="http://schemas.microsoft.com/office/drawing/2014/main" id="{3A2E1A7E-4B2F-47DA-B2B4-6E6297B717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0757388" y="113456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944431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Vert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2854269" y="122226"/>
            <a:ext cx="6319840" cy="738146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4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Where We Are</a:t>
            </a:r>
            <a:endParaRPr lang="it-IT" sz="40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48EE2BDC-0955-483D-A0F7-B93B75A1504D}"/>
              </a:ext>
            </a:extLst>
          </p:cNvPr>
          <p:cNvSpPr txBox="1">
            <a:spLocks/>
          </p:cNvSpPr>
          <p:nvPr/>
        </p:nvSpPr>
        <p:spPr>
          <a:xfrm>
            <a:off x="144551" y="1590667"/>
            <a:ext cx="2044786" cy="1371600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5100" algn="l"/>
              </a:tabLst>
              <a:defRPr/>
            </a:pP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AMERICAS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5100" algn="l"/>
              </a:tabLst>
              <a:defRPr/>
            </a:pP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Usa and Canada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●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it-IT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5100" algn="l"/>
              </a:tabLst>
              <a:defRPr/>
            </a:pP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Central America	</a:t>
            </a: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it-IT" sz="20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5100" algn="l"/>
              </a:tabLst>
              <a:defRPr/>
            </a:pP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South America	</a:t>
            </a: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it-IT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</p:txBody>
      </p:sp>
      <p:sp>
        <p:nvSpPr>
          <p:cNvPr id="31" name="Titolo 1">
            <a:extLst>
              <a:ext uri="{FF2B5EF4-FFF2-40B4-BE49-F238E27FC236}">
                <a16:creationId xmlns:a16="http://schemas.microsoft.com/office/drawing/2014/main" id="{9B2213FB-687A-451A-AE11-3168DCB3F350}"/>
              </a:ext>
            </a:extLst>
          </p:cNvPr>
          <p:cNvSpPr txBox="1">
            <a:spLocks/>
          </p:cNvSpPr>
          <p:nvPr/>
        </p:nvSpPr>
        <p:spPr>
          <a:xfrm>
            <a:off x="2304203" y="1589621"/>
            <a:ext cx="2145212" cy="5071403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EUROPE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Germany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France 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Spain 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Sweden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UK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Romania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Hungary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Poland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Czech Republic 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Slovenia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Greece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Portugal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Norway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Estonia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Bulgaria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 </a:t>
            </a: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	</a:t>
            </a: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 </a:t>
            </a:r>
          </a:p>
        </p:txBody>
      </p:sp>
      <p:sp>
        <p:nvSpPr>
          <p:cNvPr id="51" name="Titolo 1">
            <a:extLst>
              <a:ext uri="{FF2B5EF4-FFF2-40B4-BE49-F238E27FC236}">
                <a16:creationId xmlns:a16="http://schemas.microsoft.com/office/drawing/2014/main" id="{A0227BA5-E531-4257-BB3C-121CA5D6191C}"/>
              </a:ext>
            </a:extLst>
          </p:cNvPr>
          <p:cNvSpPr txBox="1">
            <a:spLocks/>
          </p:cNvSpPr>
          <p:nvPr/>
        </p:nvSpPr>
        <p:spPr>
          <a:xfrm>
            <a:off x="144551" y="3083217"/>
            <a:ext cx="2044786" cy="872383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MIDDLE EAST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5100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Turkey	</a:t>
            </a: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5100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Iran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● </a:t>
            </a: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 </a:t>
            </a:r>
          </a:p>
        </p:txBody>
      </p:sp>
      <p:sp>
        <p:nvSpPr>
          <p:cNvPr id="52" name="Titolo 1">
            <a:extLst>
              <a:ext uri="{FF2B5EF4-FFF2-40B4-BE49-F238E27FC236}">
                <a16:creationId xmlns:a16="http://schemas.microsoft.com/office/drawing/2014/main" id="{FD06A411-E26C-4CAE-9BBF-4FEB0B7AE394}"/>
              </a:ext>
            </a:extLst>
          </p:cNvPr>
          <p:cNvSpPr txBox="1">
            <a:spLocks/>
          </p:cNvSpPr>
          <p:nvPr/>
        </p:nvSpPr>
        <p:spPr>
          <a:xfrm>
            <a:off x="121920" y="197351"/>
            <a:ext cx="2044786" cy="1044332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HEADQUARTER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Via </a:t>
            </a:r>
            <a:r>
              <a:rPr kumimoji="0" lang="it-IT" sz="1400" b="1" i="1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Cav.A</a:t>
            </a: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, Manzoni 28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26866 S.A. Lodigiano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1" u="none" strike="noStrike" kern="1200" cap="none" spc="0" normalizeH="0" baseline="0" noProof="0" dirty="0" err="1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Italy</a:t>
            </a:r>
            <a:endParaRPr kumimoji="0" lang="it-IT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</p:txBody>
      </p:sp>
      <p:sp>
        <p:nvSpPr>
          <p:cNvPr id="53" name="Titolo 1">
            <a:extLst>
              <a:ext uri="{FF2B5EF4-FFF2-40B4-BE49-F238E27FC236}">
                <a16:creationId xmlns:a16="http://schemas.microsoft.com/office/drawing/2014/main" id="{8E6935B9-0483-49E9-835C-1949ADDB0F94}"/>
              </a:ext>
            </a:extLst>
          </p:cNvPr>
          <p:cNvSpPr txBox="1">
            <a:spLocks/>
          </p:cNvSpPr>
          <p:nvPr/>
        </p:nvSpPr>
        <p:spPr>
          <a:xfrm>
            <a:off x="144551" y="4062741"/>
            <a:ext cx="2044786" cy="1578286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ASIA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5100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South Korea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5100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China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5100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India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5100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Thailand	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 </a:t>
            </a:r>
          </a:p>
        </p:txBody>
      </p:sp>
      <p:pic>
        <p:nvPicPr>
          <p:cNvPr id="54" name="Immagine 53" descr="Immagine che contiene cielo, esterni, albero, rosso&#10;&#10;Descrizione generata con affidabilità molto elevata">
            <a:extLst>
              <a:ext uri="{FF2B5EF4-FFF2-40B4-BE49-F238E27FC236}">
                <a16:creationId xmlns:a16="http://schemas.microsoft.com/office/drawing/2014/main" id="{82FC7AB6-411A-4EFE-AAA1-C00FC8E8F70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215" y="1042834"/>
            <a:ext cx="5663119" cy="2072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15BD8D29-F82E-413E-9F6A-2EABCA4798FD}"/>
              </a:ext>
            </a:extLst>
          </p:cNvPr>
          <p:cNvGrpSpPr/>
          <p:nvPr/>
        </p:nvGrpSpPr>
        <p:grpSpPr>
          <a:xfrm>
            <a:off x="4659294" y="3351785"/>
            <a:ext cx="7202944" cy="3230619"/>
            <a:chOff x="-559247" y="1075732"/>
            <a:chExt cx="13678091" cy="5122523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D436E0C7-2C67-4174-B047-916EF3386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59247" y="1075732"/>
              <a:ext cx="13678091" cy="5122523"/>
            </a:xfrm>
            <a:prstGeom prst="rect">
              <a:avLst/>
            </a:prstGeom>
          </p:spPr>
        </p:pic>
        <p:pic>
          <p:nvPicPr>
            <p:cNvPr id="11" name="Elemento grafico 10" descr="Evidenziatore">
              <a:extLst>
                <a:ext uri="{FF2B5EF4-FFF2-40B4-BE49-F238E27FC236}">
                  <a16:creationId xmlns:a16="http://schemas.microsoft.com/office/drawing/2014/main" id="{54EB8020-FC28-4EDC-984A-F89A747CEE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168418" y="2062204"/>
              <a:ext cx="324000" cy="324000"/>
            </a:xfrm>
            <a:prstGeom prst="rect">
              <a:avLst/>
            </a:prstGeom>
          </p:spPr>
        </p:pic>
        <p:pic>
          <p:nvPicPr>
            <p:cNvPr id="12" name="Elemento grafico 11" descr="Evidenziatore">
              <a:extLst>
                <a:ext uri="{FF2B5EF4-FFF2-40B4-BE49-F238E27FC236}">
                  <a16:creationId xmlns:a16="http://schemas.microsoft.com/office/drawing/2014/main" id="{1B1A7C60-9FA7-4A9C-9ADB-B34D52C2D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110921" y="2542919"/>
              <a:ext cx="324000" cy="324000"/>
            </a:xfrm>
            <a:prstGeom prst="rect">
              <a:avLst/>
            </a:prstGeom>
          </p:spPr>
        </p:pic>
        <p:pic>
          <p:nvPicPr>
            <p:cNvPr id="13" name="Elemento grafico 12" descr="Evidenziatore">
              <a:extLst>
                <a:ext uri="{FF2B5EF4-FFF2-40B4-BE49-F238E27FC236}">
                  <a16:creationId xmlns:a16="http://schemas.microsoft.com/office/drawing/2014/main" id="{E73D07D9-441F-45E0-9925-99C38F60F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10760" y="3123042"/>
              <a:ext cx="324000" cy="324000"/>
            </a:xfrm>
            <a:prstGeom prst="rect">
              <a:avLst/>
            </a:prstGeom>
          </p:spPr>
        </p:pic>
        <p:pic>
          <p:nvPicPr>
            <p:cNvPr id="14" name="Elemento grafico 13" descr="Evidenziatore">
              <a:extLst>
                <a:ext uri="{FF2B5EF4-FFF2-40B4-BE49-F238E27FC236}">
                  <a16:creationId xmlns:a16="http://schemas.microsoft.com/office/drawing/2014/main" id="{3670BBA3-8465-4985-A1A3-B4DA70256E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381084" y="5400728"/>
              <a:ext cx="324000" cy="324000"/>
            </a:xfrm>
            <a:prstGeom prst="rect">
              <a:avLst/>
            </a:prstGeom>
          </p:spPr>
        </p:pic>
        <p:pic>
          <p:nvPicPr>
            <p:cNvPr id="15" name="Elemento grafico 14" descr="Evidenziatore">
              <a:extLst>
                <a:ext uri="{FF2B5EF4-FFF2-40B4-BE49-F238E27FC236}">
                  <a16:creationId xmlns:a16="http://schemas.microsoft.com/office/drawing/2014/main" id="{21D9410B-C64B-411B-A75D-ACA5022DA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712329" y="2542919"/>
              <a:ext cx="324000" cy="324000"/>
            </a:xfrm>
            <a:prstGeom prst="rect">
              <a:avLst/>
            </a:prstGeom>
          </p:spPr>
        </p:pic>
        <p:pic>
          <p:nvPicPr>
            <p:cNvPr id="16" name="Elemento grafico 15" descr="Evidenziatore">
              <a:extLst>
                <a:ext uri="{FF2B5EF4-FFF2-40B4-BE49-F238E27FC236}">
                  <a16:creationId xmlns:a16="http://schemas.microsoft.com/office/drawing/2014/main" id="{6A0C8825-370B-4949-8471-01A06FF20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28325" y="2629080"/>
              <a:ext cx="324000" cy="324000"/>
            </a:xfrm>
            <a:prstGeom prst="rect">
              <a:avLst/>
            </a:prstGeom>
          </p:spPr>
        </p:pic>
        <p:pic>
          <p:nvPicPr>
            <p:cNvPr id="17" name="Elemento grafico 16" descr="Evidenziatore">
              <a:extLst>
                <a:ext uri="{FF2B5EF4-FFF2-40B4-BE49-F238E27FC236}">
                  <a16:creationId xmlns:a16="http://schemas.microsoft.com/office/drawing/2014/main" id="{6B130A6D-8AAA-4DB8-BE43-2AC64E6E58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193204" y="2399327"/>
              <a:ext cx="324000" cy="324000"/>
            </a:xfrm>
            <a:prstGeom prst="rect">
              <a:avLst/>
            </a:prstGeom>
          </p:spPr>
        </p:pic>
        <p:pic>
          <p:nvPicPr>
            <p:cNvPr id="18" name="Elemento grafico 17" descr="Evidenziatore">
              <a:extLst>
                <a:ext uri="{FF2B5EF4-FFF2-40B4-BE49-F238E27FC236}">
                  <a16:creationId xmlns:a16="http://schemas.microsoft.com/office/drawing/2014/main" id="{F9AA3CE1-0ACF-47AF-86B2-263BA9AC1E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786098" y="2174664"/>
              <a:ext cx="324000" cy="324000"/>
            </a:xfrm>
            <a:prstGeom prst="rect">
              <a:avLst/>
            </a:prstGeom>
          </p:spPr>
        </p:pic>
        <p:pic>
          <p:nvPicPr>
            <p:cNvPr id="19" name="Elemento grafico 18" descr="Evidenziatore">
              <a:extLst>
                <a:ext uri="{FF2B5EF4-FFF2-40B4-BE49-F238E27FC236}">
                  <a16:creationId xmlns:a16="http://schemas.microsoft.com/office/drawing/2014/main" id="{F8090489-3EE8-4AD9-8C2B-3AD7157A41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940253" y="2188137"/>
              <a:ext cx="324000" cy="324000"/>
            </a:xfrm>
            <a:prstGeom prst="rect">
              <a:avLst/>
            </a:prstGeom>
          </p:spPr>
        </p:pic>
        <p:pic>
          <p:nvPicPr>
            <p:cNvPr id="20" name="Elemento grafico 19" descr="Evidenziatore">
              <a:extLst>
                <a:ext uri="{FF2B5EF4-FFF2-40B4-BE49-F238E27FC236}">
                  <a16:creationId xmlns:a16="http://schemas.microsoft.com/office/drawing/2014/main" id="{68628038-739C-4138-9996-8A664E21E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31144" y="1925050"/>
              <a:ext cx="324000" cy="324000"/>
            </a:xfrm>
            <a:prstGeom prst="rect">
              <a:avLst/>
            </a:prstGeom>
          </p:spPr>
        </p:pic>
        <p:pic>
          <p:nvPicPr>
            <p:cNvPr id="21" name="Elemento grafico 20" descr="Evidenziatore">
              <a:extLst>
                <a:ext uri="{FF2B5EF4-FFF2-40B4-BE49-F238E27FC236}">
                  <a16:creationId xmlns:a16="http://schemas.microsoft.com/office/drawing/2014/main" id="{37646132-C37D-4E17-82DD-DC50FBF8D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651293" y="1858090"/>
              <a:ext cx="324000" cy="324000"/>
            </a:xfrm>
            <a:prstGeom prst="rect">
              <a:avLst/>
            </a:prstGeom>
          </p:spPr>
        </p:pic>
        <p:pic>
          <p:nvPicPr>
            <p:cNvPr id="22" name="Elemento grafico 21" descr="Evidenziatore">
              <a:extLst>
                <a:ext uri="{FF2B5EF4-FFF2-40B4-BE49-F238E27FC236}">
                  <a16:creationId xmlns:a16="http://schemas.microsoft.com/office/drawing/2014/main" id="{89983F8E-CFB6-4405-A5C2-A8CC0C734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017047" y="2377386"/>
              <a:ext cx="324000" cy="324000"/>
            </a:xfrm>
            <a:prstGeom prst="rect">
              <a:avLst/>
            </a:prstGeom>
          </p:spPr>
        </p:pic>
        <p:pic>
          <p:nvPicPr>
            <p:cNvPr id="23" name="Elemento grafico 22" descr="Evidenziatore">
              <a:extLst>
                <a:ext uri="{FF2B5EF4-FFF2-40B4-BE49-F238E27FC236}">
                  <a16:creationId xmlns:a16="http://schemas.microsoft.com/office/drawing/2014/main" id="{02D7E78D-D768-44FE-B46A-543570878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611536" y="2669490"/>
              <a:ext cx="324000" cy="324000"/>
            </a:xfrm>
            <a:prstGeom prst="rect">
              <a:avLst/>
            </a:prstGeom>
          </p:spPr>
        </p:pic>
        <p:pic>
          <p:nvPicPr>
            <p:cNvPr id="24" name="Elemento grafico 23" descr="Evidenziatore">
              <a:extLst>
                <a:ext uri="{FF2B5EF4-FFF2-40B4-BE49-F238E27FC236}">
                  <a16:creationId xmlns:a16="http://schemas.microsoft.com/office/drawing/2014/main" id="{734905D5-0857-4C27-89CF-2E44D7B97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423675" y="3428999"/>
              <a:ext cx="324000" cy="324000"/>
            </a:xfrm>
            <a:prstGeom prst="rect">
              <a:avLst/>
            </a:prstGeom>
          </p:spPr>
        </p:pic>
        <p:pic>
          <p:nvPicPr>
            <p:cNvPr id="25" name="Elemento grafico 24" descr="Evidenziatore">
              <a:extLst>
                <a:ext uri="{FF2B5EF4-FFF2-40B4-BE49-F238E27FC236}">
                  <a16:creationId xmlns:a16="http://schemas.microsoft.com/office/drawing/2014/main" id="{3C9FC5B4-B9B0-4CB2-BA76-A59647D60A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771402" y="2641780"/>
              <a:ext cx="324000" cy="324000"/>
            </a:xfrm>
            <a:prstGeom prst="rect">
              <a:avLst/>
            </a:prstGeom>
          </p:spPr>
        </p:pic>
        <p:pic>
          <p:nvPicPr>
            <p:cNvPr id="26" name="Elemento grafico 25" descr="Evidenziatore">
              <a:extLst>
                <a:ext uri="{FF2B5EF4-FFF2-40B4-BE49-F238E27FC236}">
                  <a16:creationId xmlns:a16="http://schemas.microsoft.com/office/drawing/2014/main" id="{10F53E34-A16C-4046-AC5D-10AF80AF0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247232" y="2766652"/>
              <a:ext cx="324000" cy="324000"/>
            </a:xfrm>
            <a:prstGeom prst="rect">
              <a:avLst/>
            </a:prstGeom>
          </p:spPr>
        </p:pic>
        <p:pic>
          <p:nvPicPr>
            <p:cNvPr id="27" name="Elemento grafico 26" descr="Evidenziatore">
              <a:extLst>
                <a:ext uri="{FF2B5EF4-FFF2-40B4-BE49-F238E27FC236}">
                  <a16:creationId xmlns:a16="http://schemas.microsoft.com/office/drawing/2014/main" id="{4CA9F458-AE7B-43B8-AB44-F1AFD73A9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789481" y="4908899"/>
              <a:ext cx="324000" cy="324000"/>
            </a:xfrm>
            <a:prstGeom prst="rect">
              <a:avLst/>
            </a:prstGeom>
          </p:spPr>
        </p:pic>
        <p:pic>
          <p:nvPicPr>
            <p:cNvPr id="29" name="Elemento grafico 28" descr="Evidenziatore">
              <a:extLst>
                <a:ext uri="{FF2B5EF4-FFF2-40B4-BE49-F238E27FC236}">
                  <a16:creationId xmlns:a16="http://schemas.microsoft.com/office/drawing/2014/main" id="{6B14557F-FFC5-4253-9F3D-8F9CC230E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88152" y="2262173"/>
              <a:ext cx="324000" cy="324000"/>
            </a:xfrm>
            <a:prstGeom prst="rect">
              <a:avLst/>
            </a:prstGeom>
          </p:spPr>
        </p:pic>
        <p:pic>
          <p:nvPicPr>
            <p:cNvPr id="32" name="Elemento grafico 31" descr="Evidenziatore">
              <a:extLst>
                <a:ext uri="{FF2B5EF4-FFF2-40B4-BE49-F238E27FC236}">
                  <a16:creationId xmlns:a16="http://schemas.microsoft.com/office/drawing/2014/main" id="{0095EE64-4508-45CA-A81F-89A78376D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11358" y="2336510"/>
              <a:ext cx="324000" cy="324000"/>
            </a:xfrm>
            <a:prstGeom prst="rect">
              <a:avLst/>
            </a:prstGeom>
          </p:spPr>
        </p:pic>
        <p:pic>
          <p:nvPicPr>
            <p:cNvPr id="33" name="Elemento grafico 32" descr="Evidenziatore">
              <a:extLst>
                <a:ext uri="{FF2B5EF4-FFF2-40B4-BE49-F238E27FC236}">
                  <a16:creationId xmlns:a16="http://schemas.microsoft.com/office/drawing/2014/main" id="{2CBB2111-373E-4FBC-8974-68D754D93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158723" y="4789518"/>
              <a:ext cx="324000" cy="324000"/>
            </a:xfrm>
            <a:prstGeom prst="rect">
              <a:avLst/>
            </a:prstGeom>
          </p:spPr>
        </p:pic>
        <p:pic>
          <p:nvPicPr>
            <p:cNvPr id="34" name="Elemento grafico 33" descr="Evidenziatore">
              <a:extLst>
                <a:ext uri="{FF2B5EF4-FFF2-40B4-BE49-F238E27FC236}">
                  <a16:creationId xmlns:a16="http://schemas.microsoft.com/office/drawing/2014/main" id="{C46C676F-70DC-4D24-9F72-657A555A1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310235" y="3501910"/>
              <a:ext cx="324000" cy="324000"/>
            </a:xfrm>
            <a:prstGeom prst="rect">
              <a:avLst/>
            </a:prstGeom>
          </p:spPr>
        </p:pic>
        <p:pic>
          <p:nvPicPr>
            <p:cNvPr id="35" name="Elemento grafico 34" descr="Evidenziatore">
              <a:extLst>
                <a:ext uri="{FF2B5EF4-FFF2-40B4-BE49-F238E27FC236}">
                  <a16:creationId xmlns:a16="http://schemas.microsoft.com/office/drawing/2014/main" id="{B0991210-1AA6-4895-B85D-062C64A2EE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797151" y="3123042"/>
              <a:ext cx="324000" cy="324000"/>
            </a:xfrm>
            <a:prstGeom prst="rect">
              <a:avLst/>
            </a:prstGeom>
          </p:spPr>
        </p:pic>
        <p:pic>
          <p:nvPicPr>
            <p:cNvPr id="36" name="Elemento grafico 35" descr="Evidenziatore">
              <a:extLst>
                <a:ext uri="{FF2B5EF4-FFF2-40B4-BE49-F238E27FC236}">
                  <a16:creationId xmlns:a16="http://schemas.microsoft.com/office/drawing/2014/main" id="{663DC49B-4520-40D3-8D08-B5214E0624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783100" y="2458300"/>
              <a:ext cx="324000" cy="324000"/>
            </a:xfrm>
            <a:prstGeom prst="rect">
              <a:avLst/>
            </a:prstGeom>
          </p:spPr>
        </p:pic>
        <p:pic>
          <p:nvPicPr>
            <p:cNvPr id="37" name="Elemento grafico 36" descr="Evidenziatore">
              <a:extLst>
                <a:ext uri="{FF2B5EF4-FFF2-40B4-BE49-F238E27FC236}">
                  <a16:creationId xmlns:a16="http://schemas.microsoft.com/office/drawing/2014/main" id="{B006780D-B3B3-49A6-B2C9-B2450DCBD8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746617" y="1989937"/>
              <a:ext cx="324000" cy="324000"/>
            </a:xfrm>
            <a:prstGeom prst="rect">
              <a:avLst/>
            </a:prstGeom>
          </p:spPr>
        </p:pic>
        <p:pic>
          <p:nvPicPr>
            <p:cNvPr id="38" name="Elemento grafico 37" descr="Evidenziatore">
              <a:extLst>
                <a:ext uri="{FF2B5EF4-FFF2-40B4-BE49-F238E27FC236}">
                  <a16:creationId xmlns:a16="http://schemas.microsoft.com/office/drawing/2014/main" id="{F6A60EE3-BAAA-40C1-BAE6-CCC3390105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667910" y="2799555"/>
              <a:ext cx="324000" cy="324000"/>
            </a:xfrm>
            <a:prstGeom prst="rect">
              <a:avLst/>
            </a:prstGeom>
          </p:spPr>
        </p:pic>
      </p:grpSp>
      <p:sp>
        <p:nvSpPr>
          <p:cNvPr id="4" name="Rettangolo 3">
            <a:extLst>
              <a:ext uri="{FF2B5EF4-FFF2-40B4-BE49-F238E27FC236}">
                <a16:creationId xmlns:a16="http://schemas.microsoft.com/office/drawing/2014/main" id="{A27C5456-1280-441A-AFFC-5C05587430D0}"/>
              </a:ext>
            </a:extLst>
          </p:cNvPr>
          <p:cNvSpPr/>
          <p:nvPr/>
        </p:nvSpPr>
        <p:spPr>
          <a:xfrm>
            <a:off x="2398680" y="275596"/>
            <a:ext cx="22606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28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Sales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r>
              <a:rPr kumimoji="0" lang="en-GB" sz="28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Service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350963" algn="l"/>
              </a:tabLst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</p:txBody>
      </p:sp>
      <p:sp>
        <p:nvSpPr>
          <p:cNvPr id="39" name="Titolo 1">
            <a:extLst>
              <a:ext uri="{FF2B5EF4-FFF2-40B4-BE49-F238E27FC236}">
                <a16:creationId xmlns:a16="http://schemas.microsoft.com/office/drawing/2014/main" id="{82A13DC2-4CD4-4A6B-9EC7-B97DF69B7D56}"/>
              </a:ext>
            </a:extLst>
          </p:cNvPr>
          <p:cNvSpPr txBox="1">
            <a:spLocks/>
          </p:cNvSpPr>
          <p:nvPr/>
        </p:nvSpPr>
        <p:spPr>
          <a:xfrm>
            <a:off x="171957" y="5742537"/>
            <a:ext cx="2044786" cy="872383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AFRICA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5100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South Africa	</a:t>
            </a: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●</a:t>
            </a:r>
            <a:endParaRPr kumimoji="0" lang="en-GB" sz="20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435100" algn="l"/>
              </a:tabLst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Technic" panose="00000400000000000000" pitchFamily="2" charset="2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echnic" panose="00000400000000000000" pitchFamily="2" charset="2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54257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570383" y="1124131"/>
            <a:ext cx="9443744" cy="546661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-1" y="19050"/>
            <a:ext cx="12192001" cy="676275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What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We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Can Do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For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You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840084" y="3640988"/>
            <a:ext cx="239429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E47914AC-E574-49F7-BF9A-4DD42B28B67C}"/>
              </a:ext>
            </a:extLst>
          </p:cNvPr>
          <p:cNvSpPr/>
          <p:nvPr/>
        </p:nvSpPr>
        <p:spPr>
          <a:xfrm>
            <a:off x="7612848" y="3124577"/>
            <a:ext cx="181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REDUCE COSTS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44D6A71-CE4B-440D-BA6A-70559C989AA0}"/>
              </a:ext>
            </a:extLst>
          </p:cNvPr>
          <p:cNvSpPr/>
          <p:nvPr/>
        </p:nvSpPr>
        <p:spPr>
          <a:xfrm>
            <a:off x="2481742" y="3124577"/>
            <a:ext cx="2109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IMPROVE QUALITY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0E03F3A-434D-4AA7-B09B-C2FE1475B52B}"/>
              </a:ext>
            </a:extLst>
          </p:cNvPr>
          <p:cNvSpPr/>
          <p:nvPr/>
        </p:nvSpPr>
        <p:spPr>
          <a:xfrm>
            <a:off x="7051770" y="5262881"/>
            <a:ext cx="3324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BE ENVIROMENTAL FRIENDLY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0C4B4FA-0F57-44BC-AA2D-E8250BF219B0}"/>
              </a:ext>
            </a:extLst>
          </p:cNvPr>
          <p:cNvSpPr/>
          <p:nvPr/>
        </p:nvSpPr>
        <p:spPr>
          <a:xfrm>
            <a:off x="2915341" y="5262881"/>
            <a:ext cx="1101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BE SAFE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6D137B3D-26A4-4144-8B69-5248D15342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12848" y="1433500"/>
            <a:ext cx="1763548" cy="145298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6E80DAC-AE17-4BDE-9F42-8E5BB2B412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34180" y="4088720"/>
            <a:ext cx="1343025" cy="113347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CC49A267-4493-4C84-A1C1-024ED792CA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54904" y="1432046"/>
            <a:ext cx="1763548" cy="1623398"/>
          </a:xfrm>
          <a:prstGeom prst="rect">
            <a:avLst/>
          </a:prstGeom>
        </p:spPr>
      </p:pic>
      <p:pic>
        <p:nvPicPr>
          <p:cNvPr id="12292" name="Picture 4" descr="Risultati immagini per safety icon">
            <a:extLst>
              <a:ext uri="{FF2B5EF4-FFF2-40B4-BE49-F238E27FC236}">
                <a16:creationId xmlns:a16="http://schemas.microsoft.com/office/drawing/2014/main" id="{0AD2C82C-01B4-415C-BB47-0ECE5ADE4C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9928" b="91098" l="70010" r="911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368" t="67282" r="6215" b="6256"/>
          <a:stretch/>
        </p:blipFill>
        <p:spPr bwMode="auto">
          <a:xfrm>
            <a:off x="2670982" y="3928357"/>
            <a:ext cx="1563393" cy="156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58991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385596" y="1058006"/>
            <a:ext cx="9443744" cy="546661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-1" y="19050"/>
            <a:ext cx="12192001" cy="957189"/>
          </a:xfrm>
          <a:noFill/>
        </p:spPr>
        <p:txBody>
          <a:bodyPr>
            <a:noAutofit/>
          </a:bodyPr>
          <a:lstStyle/>
          <a:p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Advantages dry cleaner and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sectorial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reoiler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b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</a:b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instead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of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840084" y="1755206"/>
            <a:ext cx="898925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Lower investment</a:t>
            </a:r>
            <a:endParaRPr lang="en-US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Low operation cost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Completely elimination of environmental compliance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Increase the quality of cleaning than washing on steel and aluminum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Reduction of scraps 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Saving of oil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Flexibility of oiling area and quantity according to the shape of the parts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Reduce downtime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Perfect aluminum cleaning, mix steel/aluminum without problem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High and constant cleaning quality, without re-adjustment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Easy integration in existing and new line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1339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Cleaning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Performance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of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graphicFrame>
        <p:nvGraphicFramePr>
          <p:cNvPr id="8" name="Object 2">
            <a:extLst>
              <a:ext uri="{FF2B5EF4-FFF2-40B4-BE49-F238E27FC236}">
                <a16:creationId xmlns:a16="http://schemas.microsoft.com/office/drawing/2014/main" id="{C822E462-C94F-4826-BC4C-51AB293BCC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3999990"/>
              </p:ext>
            </p:extLst>
          </p:nvPr>
        </p:nvGraphicFramePr>
        <p:xfrm>
          <a:off x="1975486" y="936626"/>
          <a:ext cx="7489825" cy="444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1" name="Graph" r:id="rId3" imgW="5486400" imgH="3657600" progId="MtbGraph.Document">
                  <p:embed/>
                </p:oleObj>
              </mc:Choice>
              <mc:Fallback>
                <p:oleObj name="Graph" r:id="rId3" imgW="5486400" imgH="3657600" progId="MtbGraph.Document">
                  <p:embed/>
                  <p:pic>
                    <p:nvPicPr>
                      <p:cNvPr id="31746" name="Object 2">
                        <a:extLst>
                          <a:ext uri="{FF2B5EF4-FFF2-40B4-BE49-F238E27FC236}">
                            <a16:creationId xmlns:a16="http://schemas.microsoft.com/office/drawing/2014/main" id="{A1270E8E-204E-4DAE-AAF0-E7497B5839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5486" y="936626"/>
                        <a:ext cx="7489825" cy="444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>
            <a:extLst>
              <a:ext uri="{FF2B5EF4-FFF2-40B4-BE49-F238E27FC236}">
                <a16:creationId xmlns:a16="http://schemas.microsoft.com/office/drawing/2014/main" id="{F58E3F1F-8D88-4EFA-B2A3-C3D0A81F8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0706" y="3600450"/>
            <a:ext cx="219551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800" b="1" dirty="0">
                <a:solidFill>
                  <a:schemeClr val="tx2"/>
                </a:solidFill>
              </a:rPr>
              <a:t>Max. Cleaning Performance</a:t>
            </a:r>
            <a:endParaRPr lang="tr-TR" altLang="it-IT" sz="1800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937A3C-5847-4855-B695-CD7676B2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01226" y="1873250"/>
            <a:ext cx="147637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600" b="1" dirty="0">
                <a:solidFill>
                  <a:schemeClr val="tx2"/>
                </a:solidFill>
              </a:rPr>
              <a:t>Min. Cleaning Performance</a:t>
            </a: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7A0C755B-78F0-4BB4-AE78-DEA734DB878A}"/>
              </a:ext>
            </a:extLst>
          </p:cNvPr>
          <p:cNvSpPr>
            <a:spLocks noChangeShapeType="1"/>
          </p:cNvSpPr>
          <p:nvPr/>
        </p:nvSpPr>
        <p:spPr bwMode="auto">
          <a:xfrm>
            <a:off x="9033511" y="3095625"/>
            <a:ext cx="5746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2" name="Line 11">
            <a:extLst>
              <a:ext uri="{FF2B5EF4-FFF2-40B4-BE49-F238E27FC236}">
                <a16:creationId xmlns:a16="http://schemas.microsoft.com/office/drawing/2014/main" id="{3F7298BB-AF7F-4648-B7EE-81F3F8418A63}"/>
              </a:ext>
            </a:extLst>
          </p:cNvPr>
          <p:cNvSpPr>
            <a:spLocks noChangeShapeType="1"/>
          </p:cNvSpPr>
          <p:nvPr/>
        </p:nvSpPr>
        <p:spPr bwMode="auto">
          <a:xfrm>
            <a:off x="9033510" y="3384550"/>
            <a:ext cx="647700" cy="2873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" name="Line 12">
            <a:extLst>
              <a:ext uri="{FF2B5EF4-FFF2-40B4-BE49-F238E27FC236}">
                <a16:creationId xmlns:a16="http://schemas.microsoft.com/office/drawing/2014/main" id="{97E29E5B-E619-4838-BA89-F73B154B486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033510" y="2520950"/>
            <a:ext cx="719138" cy="2873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7568BA76-A5ED-4BD4-9598-9FB7E0646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8350" y="2736850"/>
            <a:ext cx="16192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800" b="1" dirty="0">
                <a:solidFill>
                  <a:schemeClr val="tx2"/>
                </a:solidFill>
              </a:rPr>
              <a:t>Avarage</a:t>
            </a:r>
            <a:endParaRPr lang="tr-TR" altLang="it-IT" sz="1800" dirty="0">
              <a:solidFill>
                <a:schemeClr val="tx2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sp>
        <p:nvSpPr>
          <p:cNvPr id="18" name="Rectangle 7">
            <a:extLst>
              <a:ext uri="{FF2B5EF4-FFF2-40B4-BE49-F238E27FC236}">
                <a16:creationId xmlns:a16="http://schemas.microsoft.com/office/drawing/2014/main" id="{3F8B3AA4-CA7C-4E83-981D-E12A02C53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5486" y="5661024"/>
            <a:ext cx="9109074" cy="983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800" dirty="0">
                <a:solidFill>
                  <a:schemeClr val="tx2"/>
                </a:solidFill>
              </a:rPr>
              <a:t>Cleaning performance  </a:t>
            </a:r>
            <a:r>
              <a:rPr lang="tr-TR" altLang="it-IT" sz="1800" b="1" dirty="0">
                <a:solidFill>
                  <a:srgbClr val="FF0000"/>
                </a:solidFill>
              </a:rPr>
              <a:t>minimum: % 77</a:t>
            </a:r>
            <a:r>
              <a:rPr lang="tr-TR" altLang="it-IT" sz="1800" dirty="0">
                <a:solidFill>
                  <a:schemeClr val="tx2"/>
                </a:solidFill>
              </a:rPr>
              <a:t>, maximum: %99’, Avarage %91.</a:t>
            </a:r>
          </a:p>
        </p:txBody>
      </p:sp>
    </p:spTree>
    <p:extLst>
      <p:ext uri="{BB962C8B-B14F-4D97-AF65-F5344CB8AC3E}">
        <p14:creationId xmlns:p14="http://schemas.microsoft.com/office/powerpoint/2010/main" val="5585323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Cleaning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Performance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of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Dry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Cleaning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9D1C63F2-7615-4846-BABA-C35CC4F96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0226" y="3561080"/>
            <a:ext cx="219551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800" b="1" dirty="0">
                <a:solidFill>
                  <a:schemeClr val="tx2"/>
                </a:solidFill>
              </a:rPr>
              <a:t>Max. Cleaning Performance</a:t>
            </a:r>
            <a:endParaRPr lang="tr-TR" altLang="it-IT" sz="1800" dirty="0">
              <a:solidFill>
                <a:schemeClr val="tx2"/>
              </a:solidFill>
            </a:endParaRP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CDCF5D72-C691-4C38-98CA-A7439D123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0110" y="2697480"/>
            <a:ext cx="16192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800" b="1" dirty="0">
                <a:solidFill>
                  <a:schemeClr val="tx2"/>
                </a:solidFill>
              </a:rPr>
              <a:t>Avarage</a:t>
            </a:r>
            <a:endParaRPr lang="tr-TR" altLang="it-IT" sz="1800" dirty="0">
              <a:solidFill>
                <a:schemeClr val="tx2"/>
              </a:solidFill>
            </a:endParaRPr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EF065039-A365-41CA-99FE-E35F0C1F62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0906" y="1833880"/>
            <a:ext cx="147637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600" b="1" dirty="0">
                <a:solidFill>
                  <a:schemeClr val="tx2"/>
                </a:solidFill>
              </a:rPr>
              <a:t>Min. Cleaning Performance</a:t>
            </a:r>
          </a:p>
        </p:txBody>
      </p:sp>
      <p:graphicFrame>
        <p:nvGraphicFramePr>
          <p:cNvPr id="20" name="Object 3">
            <a:extLst>
              <a:ext uri="{FF2B5EF4-FFF2-40B4-BE49-F238E27FC236}">
                <a16:creationId xmlns:a16="http://schemas.microsoft.com/office/drawing/2014/main" id="{76C29A4B-6C64-4D9C-9A01-9EC51DAEF4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079798"/>
              </p:ext>
            </p:extLst>
          </p:nvPr>
        </p:nvGraphicFramePr>
        <p:xfrm>
          <a:off x="2048828" y="897256"/>
          <a:ext cx="6919912" cy="461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3" name="Graph" r:id="rId3" imgW="5486400" imgH="3657600" progId="MtbGraph.Document">
                  <p:embed/>
                </p:oleObj>
              </mc:Choice>
              <mc:Fallback>
                <p:oleObj name="Graph" r:id="rId3" imgW="5486400" imgH="3657600" progId="MtbGraph.Document">
                  <p:embed/>
                  <p:pic>
                    <p:nvPicPr>
                      <p:cNvPr id="32775" name="Object 3">
                        <a:extLst>
                          <a:ext uri="{FF2B5EF4-FFF2-40B4-BE49-F238E27FC236}">
                            <a16:creationId xmlns:a16="http://schemas.microsoft.com/office/drawing/2014/main" id="{C130F79E-A16B-42D3-9B89-0725B04E8B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8828" y="897256"/>
                        <a:ext cx="6919912" cy="461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Line 12">
            <a:extLst>
              <a:ext uri="{FF2B5EF4-FFF2-40B4-BE49-F238E27FC236}">
                <a16:creationId xmlns:a16="http://schemas.microsoft.com/office/drawing/2014/main" id="{2A532CB7-49CA-46CF-8C92-6D67EB2B2F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75040" y="2481580"/>
            <a:ext cx="1106488" cy="469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2" name="Line 10">
            <a:extLst>
              <a:ext uri="{FF2B5EF4-FFF2-40B4-BE49-F238E27FC236}">
                <a16:creationId xmlns:a16="http://schemas.microsoft.com/office/drawing/2014/main" id="{5D227521-9026-446B-BEEA-2E451833AA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98841" y="3056256"/>
            <a:ext cx="1038225" cy="1238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3" name="Line 11">
            <a:extLst>
              <a:ext uri="{FF2B5EF4-FFF2-40B4-BE49-F238E27FC236}">
                <a16:creationId xmlns:a16="http://schemas.microsoft.com/office/drawing/2014/main" id="{5D08453B-915E-4332-A4BA-6CE98A93F3B4}"/>
              </a:ext>
            </a:extLst>
          </p:cNvPr>
          <p:cNvSpPr>
            <a:spLocks noChangeShapeType="1"/>
          </p:cNvSpPr>
          <p:nvPr/>
        </p:nvSpPr>
        <p:spPr bwMode="auto">
          <a:xfrm>
            <a:off x="8575040" y="3408680"/>
            <a:ext cx="1035050" cy="2238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4" name="Rectangle 7">
            <a:extLst>
              <a:ext uri="{FF2B5EF4-FFF2-40B4-BE49-F238E27FC236}">
                <a16:creationId xmlns:a16="http://schemas.microsoft.com/office/drawing/2014/main" id="{BA3886F9-4D79-489D-9900-C226C7D65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1462" y="5294631"/>
            <a:ext cx="9123998" cy="96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br>
              <a:rPr lang="tr-TR" altLang="it-IT" sz="1800" dirty="0">
                <a:solidFill>
                  <a:schemeClr val="tx2"/>
                </a:solidFill>
              </a:rPr>
            </a:br>
            <a:br>
              <a:rPr lang="tr-TR" altLang="it-IT" sz="1800" dirty="0">
                <a:solidFill>
                  <a:schemeClr val="tx2"/>
                </a:solidFill>
              </a:rPr>
            </a:br>
            <a:r>
              <a:rPr lang="tr-TR" altLang="it-IT" sz="1800" dirty="0">
                <a:solidFill>
                  <a:schemeClr val="tx2"/>
                </a:solidFill>
              </a:rPr>
              <a:t>Cleaning performance  </a:t>
            </a:r>
            <a:r>
              <a:rPr lang="tr-TR" altLang="it-IT" sz="1800" b="1" dirty="0">
                <a:solidFill>
                  <a:srgbClr val="FF0000"/>
                </a:solidFill>
              </a:rPr>
              <a:t>minimum: % 98,6 </a:t>
            </a:r>
            <a:r>
              <a:rPr lang="tr-TR" altLang="it-IT" sz="1800" dirty="0">
                <a:solidFill>
                  <a:schemeClr val="tx2"/>
                </a:solidFill>
              </a:rPr>
              <a:t>, maximum: %99,6’, Avarage %99,2.</a:t>
            </a:r>
          </a:p>
        </p:txBody>
      </p:sp>
    </p:spTree>
    <p:extLst>
      <p:ext uri="{BB962C8B-B14F-4D97-AF65-F5344CB8AC3E}">
        <p14:creationId xmlns:p14="http://schemas.microsoft.com/office/powerpoint/2010/main" val="85974206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Cleaning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Quality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60FBF11E-FF0D-47F7-8AF6-6EA017AA1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2165" y="4794523"/>
            <a:ext cx="28367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91.5% Dirt Removed (Mean)</a:t>
            </a:r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id="{E92DDAB4-1E05-4E40-BC13-22CCC5572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1703" y="1594123"/>
            <a:ext cx="2125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Washing Machine</a:t>
            </a:r>
          </a:p>
        </p:txBody>
      </p:sp>
      <p:sp>
        <p:nvSpPr>
          <p:cNvPr id="18" name="Text Box 7">
            <a:extLst>
              <a:ext uri="{FF2B5EF4-FFF2-40B4-BE49-F238E27FC236}">
                <a16:creationId xmlns:a16="http://schemas.microsoft.com/office/drawing/2014/main" id="{1F79CF13-C087-4D4F-9E6D-2DC9A8D8D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3164" y="1594123"/>
            <a:ext cx="35830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Dry Cleaner –COMBI MACHINE</a:t>
            </a:r>
          </a:p>
        </p:txBody>
      </p:sp>
      <p:sp>
        <p:nvSpPr>
          <p:cNvPr id="25" name="Text Box 8">
            <a:extLst>
              <a:ext uri="{FF2B5EF4-FFF2-40B4-BE49-F238E27FC236}">
                <a16:creationId xmlns:a16="http://schemas.microsoft.com/office/drawing/2014/main" id="{6BF37A86-F1E6-44F9-BE58-646EEB36B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3165" y="4794523"/>
            <a:ext cx="28367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99.0% Dirt Removed (Mean)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9CCDC8CC-2AAD-4472-9620-2C9B83ABC1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046783"/>
              </p:ext>
            </p:extLst>
          </p:nvPr>
        </p:nvGraphicFramePr>
        <p:xfrm>
          <a:off x="2392164" y="2051323"/>
          <a:ext cx="4038600" cy="269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7" name="Graph" r:id="rId3" imgW="5486400" imgH="3657600" progId="">
                  <p:embed/>
                </p:oleObj>
              </mc:Choice>
              <mc:Fallback>
                <p:oleObj name="Graph" r:id="rId3" imgW="5486400" imgH="3657600" progId="">
                  <p:embed/>
                  <p:pic>
                    <p:nvPicPr>
                      <p:cNvPr id="11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2164" y="2051323"/>
                        <a:ext cx="4038600" cy="269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F8DBD10F-E68D-4664-8499-C17A19C6BC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8822275"/>
              </p:ext>
            </p:extLst>
          </p:nvPr>
        </p:nvGraphicFramePr>
        <p:xfrm>
          <a:off x="6583164" y="2051323"/>
          <a:ext cx="4038600" cy="269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8" name="Graph" r:id="rId5" imgW="5486400" imgH="3657600" progId="">
                  <p:embed/>
                </p:oleObj>
              </mc:Choice>
              <mc:Fallback>
                <p:oleObj name="Graph" r:id="rId5" imgW="5486400" imgH="3657600" progId="">
                  <p:embed/>
                  <p:pic>
                    <p:nvPicPr>
                      <p:cNvPr id="12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3164" y="2051323"/>
                        <a:ext cx="4038600" cy="269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35">
            <a:extLst>
              <a:ext uri="{FF2B5EF4-FFF2-40B4-BE49-F238E27FC236}">
                <a16:creationId xmlns:a16="http://schemas.microsoft.com/office/drawing/2014/main" id="{E3E1399F-D051-4B32-928F-63A341517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7052" y="5194523"/>
            <a:ext cx="55336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/>
              <a:t>ACP unit measured dirt particles ranging from 5 to 400 microns</a:t>
            </a:r>
          </a:p>
        </p:txBody>
      </p:sp>
    </p:spTree>
    <p:extLst>
      <p:ext uri="{BB962C8B-B14F-4D97-AF65-F5344CB8AC3E}">
        <p14:creationId xmlns:p14="http://schemas.microsoft.com/office/powerpoint/2010/main" val="156871932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Cleaning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Quality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graphicFrame>
        <p:nvGraphicFramePr>
          <p:cNvPr id="12" name="Inhaltsplatzhalter 7">
            <a:extLst>
              <a:ext uri="{FF2B5EF4-FFF2-40B4-BE49-F238E27FC236}">
                <a16:creationId xmlns:a16="http://schemas.microsoft.com/office/drawing/2014/main" id="{751EF463-B8A7-462D-8A0E-31F6984518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132901"/>
              </p:ext>
            </p:extLst>
          </p:nvPr>
        </p:nvGraphicFramePr>
        <p:xfrm>
          <a:off x="2154609" y="1066801"/>
          <a:ext cx="8713410" cy="528637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93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26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25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7123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7123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67123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67123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67123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67123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193958">
                <a:tc>
                  <a:txBody>
                    <a:bodyPr/>
                    <a:lstStyle/>
                    <a:p>
                      <a:pPr algn="l" fontAlgn="b"/>
                      <a:r>
                        <a:rPr lang="de-DE" sz="400" u="none" strike="noStrike" dirty="0">
                          <a:effectLst/>
                        </a:rPr>
                        <a:t> </a:t>
                      </a:r>
                      <a:endParaRPr lang="de-DE" sz="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400" u="none" strike="noStrike">
                          <a:effectLst/>
                        </a:rPr>
                        <a:t> 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400" u="none" strike="noStrike">
                          <a:effectLst/>
                        </a:rPr>
                        <a:t> 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400" u="none" strike="noStrike">
                          <a:effectLst/>
                        </a:rPr>
                        <a:t> 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Wandres off,</a:t>
                      </a:r>
                      <a:r>
                        <a:rPr lang="de-DE" sz="800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Washing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Wandres on,</a:t>
                      </a:r>
                      <a:r>
                        <a:rPr lang="de-DE" sz="800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Washing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off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de-DE" sz="400" u="none" strike="noStrike">
                          <a:effectLst/>
                        </a:rPr>
                        <a:t> </a:t>
                      </a:r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592">
                <a:tc>
                  <a:txBody>
                    <a:bodyPr/>
                    <a:lstStyle/>
                    <a:p>
                      <a:pPr algn="l" fontAlgn="b"/>
                      <a:r>
                        <a:rPr lang="de-DE" sz="400" u="none" strike="noStrike">
                          <a:effectLst/>
                        </a:rPr>
                        <a:t> 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Examinated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Surface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particle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Black particle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Oil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Oil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collection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Black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particle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collection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Conveyor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belt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particle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Black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particle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Oil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Oil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ponding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Black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particle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collection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Belt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oil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oark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400" u="none" strike="noStrike">
                          <a:effectLst/>
                        </a:rPr>
                        <a:t> </a:t>
                      </a:r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01.09.2010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9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01.09.2010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02.09.2010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General Assessment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87%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88%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39%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75%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76%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88%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65%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80%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de-DE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576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82%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88%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45%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80%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83%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7E422192-6689-405D-A9B7-CDE5C0426593}"/>
              </a:ext>
            </a:extLst>
          </p:cNvPr>
          <p:cNvSpPr txBox="1"/>
          <p:nvPr/>
        </p:nvSpPr>
        <p:spPr>
          <a:xfrm>
            <a:off x="4023996" y="948085"/>
            <a:ext cx="1980563" cy="276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WET WHASHER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A84676C-BFAE-43DB-90E0-55D1034C5455}"/>
              </a:ext>
            </a:extLst>
          </p:cNvPr>
          <p:cNvSpPr txBox="1"/>
          <p:nvPr/>
        </p:nvSpPr>
        <p:spPr>
          <a:xfrm>
            <a:off x="6004561" y="948083"/>
            <a:ext cx="2021201" cy="276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DRY CLEANER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59615764-038B-4E49-911C-BB12FD300BFE}"/>
              </a:ext>
            </a:extLst>
          </p:cNvPr>
          <p:cNvSpPr/>
          <p:nvPr/>
        </p:nvSpPr>
        <p:spPr>
          <a:xfrm>
            <a:off x="4054470" y="5791199"/>
            <a:ext cx="1980563" cy="68068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C02F2A07-324A-445C-A5D7-E002D8667074}"/>
              </a:ext>
            </a:extLst>
          </p:cNvPr>
          <p:cNvSpPr/>
          <p:nvPr/>
        </p:nvSpPr>
        <p:spPr>
          <a:xfrm>
            <a:off x="8056243" y="5791199"/>
            <a:ext cx="2811776" cy="660401"/>
          </a:xfrm>
          <a:prstGeom prst="rect">
            <a:avLst/>
          </a:prstGeom>
          <a:noFill/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E4E02B42-4B38-4B27-8B7F-E0E01E17A3F0}"/>
              </a:ext>
            </a:extLst>
          </p:cNvPr>
          <p:cNvSpPr/>
          <p:nvPr/>
        </p:nvSpPr>
        <p:spPr>
          <a:xfrm>
            <a:off x="6066158" y="5787963"/>
            <a:ext cx="1959604" cy="680688"/>
          </a:xfrm>
          <a:prstGeom prst="rect">
            <a:avLst/>
          </a:prstGeom>
          <a:noFill/>
          <a:ln w="63500">
            <a:solidFill>
              <a:srgbClr val="00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231533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anded Design Blue 16x9">
  <a:themeElements>
    <a:clrScheme name="Giallo arancion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ProjectPlan_TP103417270" id="{4F59721D-3427-4D6F-8BCB-6435521D09D8}" vid="{BAF4F237-7A05-40C2-AD26-9E9E65A8A954}"/>
    </a:ext>
  </a:extLst>
</a:theme>
</file>

<file path=ppt/theme/theme3.xml><?xml version="1.0" encoding="utf-8"?>
<a:theme xmlns:a="http://schemas.openxmlformats.org/drawingml/2006/main" name="1_Banded Design Blue 16x9">
  <a:themeElements>
    <a:clrScheme name="Giallo arancion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ProjectPlan_TP103417270" id="{4F59721D-3427-4D6F-8BCB-6435521D09D8}" vid="{BAF4F237-7A05-40C2-AD26-9E9E65A8A954}"/>
    </a:ext>
  </a:extLst>
</a:theme>
</file>

<file path=ppt/theme/theme4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iallo arancione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Giallo arancione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3.xml><?xml version="1.0" encoding="utf-8"?>
<a:themeOverride xmlns:a="http://schemas.openxmlformats.org/drawingml/2006/main">
  <a:clrScheme name="Giallo arancione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4.xml><?xml version="1.0" encoding="utf-8"?>
<a:themeOverride xmlns:a="http://schemas.openxmlformats.org/drawingml/2006/main">
  <a:clrScheme name="Giallo arancione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5.xml><?xml version="1.0" encoding="utf-8"?>
<a:themeOverride xmlns:a="http://schemas.openxmlformats.org/drawingml/2006/main">
  <a:clrScheme name="ITSIxSigma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ITSIxSig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ITSIxSigma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ITSIxSig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3920</TotalTime>
  <Words>1089</Words>
  <Application>Microsoft Office PowerPoint</Application>
  <PresentationFormat>Widescreen</PresentationFormat>
  <Paragraphs>768</Paragraphs>
  <Slides>18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4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18</vt:i4>
      </vt:variant>
    </vt:vector>
  </HeadingPairs>
  <TitlesOfParts>
    <vt:vector size="35" baseType="lpstr">
      <vt:lpstr>Arial</vt:lpstr>
      <vt:lpstr>Arial Black</vt:lpstr>
      <vt:lpstr>Calibri</vt:lpstr>
      <vt:lpstr>Calibri Light</vt:lpstr>
      <vt:lpstr>Corbel</vt:lpstr>
      <vt:lpstr>Euphemia</vt:lpstr>
      <vt:lpstr>Impact</vt:lpstr>
      <vt:lpstr>Technic</vt:lpstr>
      <vt:lpstr>TechnicLite</vt:lpstr>
      <vt:lpstr>Verdana</vt:lpstr>
      <vt:lpstr>Wingdings</vt:lpstr>
      <vt:lpstr>Tema di Office</vt:lpstr>
      <vt:lpstr>Banded Design Blue 16x9</vt:lpstr>
      <vt:lpstr>1_Banded Design Blue 16x9</vt:lpstr>
      <vt:lpstr>1_Tema di Office</vt:lpstr>
      <vt:lpstr>Graph</vt:lpstr>
      <vt:lpstr>Grafik</vt:lpstr>
      <vt:lpstr>Presentazione standard di PowerPoint</vt:lpstr>
      <vt:lpstr>Our history</vt:lpstr>
      <vt:lpstr>Where We Are</vt:lpstr>
      <vt:lpstr>What We Can Do For You</vt:lpstr>
      <vt:lpstr>Advantages dry cleaner and sectorial reoiler machine  instead of washing machine</vt:lpstr>
      <vt:lpstr>Cleaning Performance of Washing Machine</vt:lpstr>
      <vt:lpstr>Cleaning Performance of Dry Cleaning Machine</vt:lpstr>
      <vt:lpstr>Comparison Cleaning Quality with Washing Machine</vt:lpstr>
      <vt:lpstr>Comparison Cleaning Quality with Washing Machine</vt:lpstr>
      <vt:lpstr>Comparison Cleaning Quality with Washing Machine</vt:lpstr>
      <vt:lpstr>Cost Comparison with Washing Machine</vt:lpstr>
      <vt:lpstr>Operation Cost Comparison with Washing Machine</vt:lpstr>
      <vt:lpstr>Maintenance Cost Comparison with Washing Machine</vt:lpstr>
      <vt:lpstr>Quality Effect Cost Comparison with Washing Machine</vt:lpstr>
      <vt:lpstr>Quality Effect Customers Testimonial </vt:lpstr>
      <vt:lpstr>Total Cost Comparison with Washing Machine</vt:lpstr>
      <vt:lpstr>References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</dc:creator>
  <cp:lastModifiedBy>Commerciale</cp:lastModifiedBy>
  <cp:revision>177</cp:revision>
  <dcterms:created xsi:type="dcterms:W3CDTF">2017-04-18T14:08:40Z</dcterms:created>
  <dcterms:modified xsi:type="dcterms:W3CDTF">2018-02-02T10:55:00Z</dcterms:modified>
</cp:coreProperties>
</file>