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3" r:id="rId3"/>
    <p:sldMasterId id="2147483721" r:id="rId4"/>
  </p:sldMasterIdLst>
  <p:sldIdLst>
    <p:sldId id="256" r:id="rId5"/>
    <p:sldId id="263" r:id="rId6"/>
    <p:sldId id="512" r:id="rId7"/>
    <p:sldId id="340" r:id="rId8"/>
    <p:sldId id="563" r:id="rId9"/>
    <p:sldId id="566" r:id="rId10"/>
    <p:sldId id="575" r:id="rId11"/>
    <p:sldId id="576" r:id="rId12"/>
    <p:sldId id="560" r:id="rId13"/>
    <p:sldId id="565" r:id="rId14"/>
    <p:sldId id="564" r:id="rId15"/>
    <p:sldId id="567" r:id="rId16"/>
    <p:sldId id="574" r:id="rId17"/>
    <p:sldId id="568" r:id="rId18"/>
    <p:sldId id="569" r:id="rId19"/>
    <p:sldId id="572" r:id="rId20"/>
    <p:sldId id="573" r:id="rId2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D661"/>
    <a:srgbClr val="8EFE50"/>
    <a:srgbClr val="88D012"/>
    <a:srgbClr val="0097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79" autoAdjust="0"/>
    <p:restoredTop sz="94660"/>
  </p:normalViewPr>
  <p:slideViewPr>
    <p:cSldViewPr snapToGrid="0">
      <p:cViewPr varScale="1">
        <p:scale>
          <a:sx n="64" d="100"/>
          <a:sy n="64" d="100"/>
        </p:scale>
        <p:origin x="70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3012001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3032386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1961526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r>
              <a:rPr lang="it-IT" dirty="0">
                <a:solidFill>
                  <a:prstClr val="white">
                    <a:tint val="75000"/>
                    <a:alpha val="60000"/>
                  </a:prstClr>
                </a:solidFill>
              </a:rPr>
              <a:t>20/01/2015</a:t>
            </a:r>
          </a:p>
          <a:p>
            <a:endParaRPr lang="it-IT" dirty="0">
              <a:solidFill>
                <a:prstClr val="white">
                  <a:tint val="75000"/>
                  <a:alpha val="60000"/>
                </a:prstClr>
              </a:solidFill>
            </a:endParaRPr>
          </a:p>
        </p:txBody>
      </p:sp>
      <p:sp>
        <p:nvSpPr>
          <p:cNvPr id="4" name="Segnaposto piè di pagina 3"/>
          <p:cNvSpPr>
            <a:spLocks noGrp="1"/>
          </p:cNvSpPr>
          <p:nvPr>
            <p:ph type="ftr" sz="quarter" idx="11"/>
          </p:nvPr>
        </p:nvSpPr>
        <p:spPr/>
        <p:txBody>
          <a:bodyPr/>
          <a:lstStyle/>
          <a:p>
            <a:endParaRPr lang="it-IT" dirty="0">
              <a:solidFill>
                <a:prstClr val="white">
                  <a:tint val="75000"/>
                  <a:alpha val="60000"/>
                </a:prstClr>
              </a:solidFill>
            </a:endParaRPr>
          </a:p>
        </p:txBody>
      </p:sp>
      <p:sp>
        <p:nvSpPr>
          <p:cNvPr id="5" name="Segnaposto numero diapositiva 4"/>
          <p:cNvSpPr>
            <a:spLocks noGrp="1"/>
          </p:cNvSpPr>
          <p:nvPr>
            <p:ph type="sldNum" sz="quarter" idx="12"/>
          </p:nvPr>
        </p:nvSpPr>
        <p:spPr>
          <a:xfrm>
            <a:off x="10352542" y="295731"/>
            <a:ext cx="838199" cy="767687"/>
          </a:xfrm>
          <a:prstGeom prst="rect">
            <a:avLst/>
          </a:prstGeom>
        </p:spPr>
        <p:txBody>
          <a:bodyPr/>
          <a:lstStyle/>
          <a:p>
            <a:fld id="{EAB1062A-E736-477C-8704-F2B57C3AB58F}" type="slidenum">
              <a:rPr lang="it-IT" smtClean="0">
                <a:solidFill>
                  <a:prstClr val="white"/>
                </a:solidFill>
              </a:rPr>
              <a:pPr/>
              <a:t>‹N›</a:t>
            </a:fld>
            <a:endParaRPr lang="it-IT" dirty="0">
              <a:solidFill>
                <a:prstClr val="white"/>
              </a:solidFill>
            </a:endParaRPr>
          </a:p>
        </p:txBody>
      </p:sp>
    </p:spTree>
    <p:extLst>
      <p:ext uri="{BB962C8B-B14F-4D97-AF65-F5344CB8AC3E}">
        <p14:creationId xmlns:p14="http://schemas.microsoft.com/office/powerpoint/2010/main" val="2399698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Slide Number Placeholder 5"/>
          <p:cNvSpPr>
            <a:spLocks noGrp="1"/>
          </p:cNvSpPr>
          <p:nvPr>
            <p:ph type="sldNum" sz="quarter" idx="12"/>
          </p:nvPr>
        </p:nvSpPr>
        <p:spPr>
          <a:xfrm>
            <a:off x="10352542" y="295731"/>
            <a:ext cx="838199" cy="767687"/>
          </a:xfrm>
          <a:prstGeom prst="rect">
            <a:avLst/>
          </a:prstGeom>
        </p:spPr>
        <p:txBody>
          <a:bodyPr/>
          <a:lstStyle/>
          <a:p>
            <a:fld id="{EAB1062A-E736-477C-8704-F2B57C3AB58F}" type="slidenum">
              <a:rPr lang="it-IT" smtClean="0">
                <a:solidFill>
                  <a:prstClr val="white"/>
                </a:solidFill>
              </a:rPr>
              <a:pPr/>
              <a:t>‹N›</a:t>
            </a:fld>
            <a:endParaRPr lang="it-IT" dirty="0">
              <a:solidFill>
                <a:prstClr val="white"/>
              </a:solidFill>
            </a:endParaRPr>
          </a:p>
        </p:txBody>
      </p:sp>
    </p:spTree>
    <p:extLst>
      <p:ext uri="{BB962C8B-B14F-4D97-AF65-F5344CB8AC3E}">
        <p14:creationId xmlns:p14="http://schemas.microsoft.com/office/powerpoint/2010/main" val="897900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Fare clic per modificare lo stile del titolo</a:t>
            </a:r>
            <a:endParaRPr dirty="0"/>
          </a:p>
        </p:txBody>
      </p:sp>
      <p:sp>
        <p:nvSpPr>
          <p:cNvPr id="3" name="Content Placeholder 2"/>
          <p:cNvSpPr>
            <a:spLocks noGrp="1"/>
          </p:cNvSpPr>
          <p:nvPr>
            <p:ph idx="1"/>
          </p:nvPr>
        </p:nvSpPr>
        <p:spPr/>
        <p:txBody>
          <a:bodyPr/>
          <a:lstStyle>
            <a:lvl6pPr>
              <a:defRPr/>
            </a:lvl6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dirty="0"/>
          </a:p>
        </p:txBody>
      </p:sp>
      <p:sp>
        <p:nvSpPr>
          <p:cNvPr id="8" name="Date Placeholder 3"/>
          <p:cNvSpPr txBox="1">
            <a:spLocks/>
          </p:cNvSpPr>
          <p:nvPr userDrawn="1"/>
        </p:nvSpPr>
        <p:spPr>
          <a:xfrm>
            <a:off x="8904312" y="6597352"/>
            <a:ext cx="960120" cy="237744"/>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t>2017</a:t>
            </a:r>
          </a:p>
        </p:txBody>
      </p:sp>
      <p:sp>
        <p:nvSpPr>
          <p:cNvPr id="9" name="Slide Number Placeholder 5"/>
          <p:cNvSpPr txBox="1">
            <a:spLocks/>
          </p:cNvSpPr>
          <p:nvPr userDrawn="1"/>
        </p:nvSpPr>
        <p:spPr>
          <a:xfrm>
            <a:off x="10959416" y="6592736"/>
            <a:ext cx="1285800" cy="242360"/>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dirty="0"/>
              <a:t>Giovanni Amato</a:t>
            </a:r>
          </a:p>
        </p:txBody>
      </p:sp>
    </p:spTree>
    <p:extLst>
      <p:ext uri="{BB962C8B-B14F-4D97-AF65-F5344CB8AC3E}">
        <p14:creationId xmlns:p14="http://schemas.microsoft.com/office/powerpoint/2010/main" val="33524626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a:p>
        </p:txBody>
      </p:sp>
      <p:sp>
        <p:nvSpPr>
          <p:cNvPr id="9" name="Date Placeholder 3"/>
          <p:cNvSpPr txBox="1">
            <a:spLocks/>
          </p:cNvSpPr>
          <p:nvPr userDrawn="1"/>
        </p:nvSpPr>
        <p:spPr>
          <a:xfrm>
            <a:off x="8904312" y="6597352"/>
            <a:ext cx="960120" cy="237744"/>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t>2017</a:t>
            </a:r>
          </a:p>
        </p:txBody>
      </p:sp>
      <p:sp>
        <p:nvSpPr>
          <p:cNvPr id="10" name="Slide Number Placeholder 5"/>
          <p:cNvSpPr txBox="1">
            <a:spLocks/>
          </p:cNvSpPr>
          <p:nvPr userDrawn="1"/>
        </p:nvSpPr>
        <p:spPr>
          <a:xfrm>
            <a:off x="10959416" y="6592736"/>
            <a:ext cx="1285800" cy="237744"/>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dirty="0"/>
              <a:t>Giovanni Amato</a:t>
            </a:r>
          </a:p>
        </p:txBody>
      </p:sp>
    </p:spTree>
    <p:extLst>
      <p:ext uri="{BB962C8B-B14F-4D97-AF65-F5344CB8AC3E}">
        <p14:creationId xmlns:p14="http://schemas.microsoft.com/office/powerpoint/2010/main" val="37360500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Fare clic per modificare lo stile del titolo</a:t>
            </a:r>
            <a:endParaRPr dirty="0"/>
          </a:p>
        </p:txBody>
      </p:sp>
      <p:sp>
        <p:nvSpPr>
          <p:cNvPr id="3" name="Content Placeholder 2"/>
          <p:cNvSpPr>
            <a:spLocks noGrp="1"/>
          </p:cNvSpPr>
          <p:nvPr>
            <p:ph idx="1"/>
          </p:nvPr>
        </p:nvSpPr>
        <p:spPr/>
        <p:txBody>
          <a:bodyPr/>
          <a:lstStyle>
            <a:lvl6pPr>
              <a:defRPr/>
            </a:lvl6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dirty="0"/>
          </a:p>
        </p:txBody>
      </p:sp>
      <p:sp>
        <p:nvSpPr>
          <p:cNvPr id="8" name="Date Placeholder 3"/>
          <p:cNvSpPr txBox="1">
            <a:spLocks/>
          </p:cNvSpPr>
          <p:nvPr userDrawn="1"/>
        </p:nvSpPr>
        <p:spPr>
          <a:xfrm>
            <a:off x="8904312" y="6597352"/>
            <a:ext cx="960120" cy="237744"/>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t>2017</a:t>
            </a:r>
          </a:p>
        </p:txBody>
      </p:sp>
      <p:sp>
        <p:nvSpPr>
          <p:cNvPr id="9" name="Slide Number Placeholder 5"/>
          <p:cNvSpPr txBox="1">
            <a:spLocks/>
          </p:cNvSpPr>
          <p:nvPr userDrawn="1"/>
        </p:nvSpPr>
        <p:spPr>
          <a:xfrm>
            <a:off x="10959416" y="6592736"/>
            <a:ext cx="1285800" cy="242360"/>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dirty="0"/>
              <a:t>Giovanni Amato</a:t>
            </a:r>
          </a:p>
        </p:txBody>
      </p:sp>
    </p:spTree>
    <p:extLst>
      <p:ext uri="{BB962C8B-B14F-4D97-AF65-F5344CB8AC3E}">
        <p14:creationId xmlns:p14="http://schemas.microsoft.com/office/powerpoint/2010/main" val="822381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a:p>
        </p:txBody>
      </p:sp>
      <p:sp>
        <p:nvSpPr>
          <p:cNvPr id="9" name="Date Placeholder 3"/>
          <p:cNvSpPr txBox="1">
            <a:spLocks/>
          </p:cNvSpPr>
          <p:nvPr userDrawn="1"/>
        </p:nvSpPr>
        <p:spPr>
          <a:xfrm>
            <a:off x="8904312" y="6597352"/>
            <a:ext cx="960120" cy="237744"/>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t>2017</a:t>
            </a:r>
          </a:p>
        </p:txBody>
      </p:sp>
      <p:sp>
        <p:nvSpPr>
          <p:cNvPr id="10" name="Slide Number Placeholder 5"/>
          <p:cNvSpPr txBox="1">
            <a:spLocks/>
          </p:cNvSpPr>
          <p:nvPr userDrawn="1"/>
        </p:nvSpPr>
        <p:spPr>
          <a:xfrm>
            <a:off x="10959416" y="6592736"/>
            <a:ext cx="1285800" cy="237744"/>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000" dirty="0"/>
              <a:t>Giovanni Amato</a:t>
            </a:r>
          </a:p>
        </p:txBody>
      </p:sp>
    </p:spTree>
    <p:extLst>
      <p:ext uri="{BB962C8B-B14F-4D97-AF65-F5344CB8AC3E}">
        <p14:creationId xmlns:p14="http://schemas.microsoft.com/office/powerpoint/2010/main" val="4228352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426"/>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6E7EDA6A-F085-44A7-917A-875CFB1E5B2F}" type="datetimeFigureOut">
              <a:rPr lang="it-IT"/>
              <a:pPr>
                <a:defRPr/>
              </a:pPr>
              <a:t>15/03/2024</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dirty="0"/>
          </a:p>
        </p:txBody>
      </p:sp>
      <p:sp>
        <p:nvSpPr>
          <p:cNvPr id="6" name="Segnaposto numero diapositiva 5"/>
          <p:cNvSpPr>
            <a:spLocks noGrp="1"/>
          </p:cNvSpPr>
          <p:nvPr>
            <p:ph type="sldNum" sz="quarter" idx="12"/>
          </p:nvPr>
        </p:nvSpPr>
        <p:spPr/>
        <p:txBody>
          <a:bodyPr/>
          <a:lstStyle>
            <a:lvl1pPr>
              <a:defRPr/>
            </a:lvl1pPr>
          </a:lstStyle>
          <a:p>
            <a:pPr>
              <a:defRPr/>
            </a:pPr>
            <a:fld id="{DB5ABABD-CDCE-4B0E-99D5-84F0477F67BE}" type="slidenum">
              <a:rPr lang="it-IT"/>
              <a:pPr>
                <a:defRPr/>
              </a:pPr>
              <a:t>‹N›</a:t>
            </a:fld>
            <a:endParaRPr lang="it-IT" dirty="0"/>
          </a:p>
        </p:txBody>
      </p:sp>
    </p:spTree>
    <p:extLst>
      <p:ext uri="{BB962C8B-B14F-4D97-AF65-F5344CB8AC3E}">
        <p14:creationId xmlns:p14="http://schemas.microsoft.com/office/powerpoint/2010/main" val="3135225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3EDDB1ED-5E0B-4F40-947F-88862A958111}" type="datetimeFigureOut">
              <a:rPr lang="it-IT"/>
              <a:pPr>
                <a:defRPr/>
              </a:pPr>
              <a:t>15/03/2024</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dirty="0"/>
          </a:p>
        </p:txBody>
      </p:sp>
      <p:sp>
        <p:nvSpPr>
          <p:cNvPr id="6" name="Segnaposto numero diapositiva 5"/>
          <p:cNvSpPr>
            <a:spLocks noGrp="1"/>
          </p:cNvSpPr>
          <p:nvPr>
            <p:ph type="sldNum" sz="quarter" idx="12"/>
          </p:nvPr>
        </p:nvSpPr>
        <p:spPr/>
        <p:txBody>
          <a:bodyPr/>
          <a:lstStyle>
            <a:lvl1pPr>
              <a:defRPr/>
            </a:lvl1pPr>
          </a:lstStyle>
          <a:p>
            <a:pPr>
              <a:defRPr/>
            </a:pPr>
            <a:fld id="{5DB3B3E5-7FC3-41B3-9C67-49D767A35035}" type="slidenum">
              <a:rPr lang="it-IT"/>
              <a:pPr>
                <a:defRPr/>
              </a:pPr>
              <a:t>‹N›</a:t>
            </a:fld>
            <a:endParaRPr lang="it-IT" dirty="0"/>
          </a:p>
        </p:txBody>
      </p:sp>
    </p:spTree>
    <p:extLst>
      <p:ext uri="{BB962C8B-B14F-4D97-AF65-F5344CB8AC3E}">
        <p14:creationId xmlns:p14="http://schemas.microsoft.com/office/powerpoint/2010/main" val="3777122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41571741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6901"/>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F1852A6-C574-4CB3-BC96-FEE33C755E39}" type="datetimeFigureOut">
              <a:rPr lang="it-IT"/>
              <a:pPr>
                <a:defRPr/>
              </a:pPr>
              <a:t>15/03/2024</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dirty="0"/>
          </a:p>
        </p:txBody>
      </p:sp>
      <p:sp>
        <p:nvSpPr>
          <p:cNvPr id="6" name="Segnaposto numero diapositiva 5"/>
          <p:cNvSpPr>
            <a:spLocks noGrp="1"/>
          </p:cNvSpPr>
          <p:nvPr>
            <p:ph type="sldNum" sz="quarter" idx="12"/>
          </p:nvPr>
        </p:nvSpPr>
        <p:spPr/>
        <p:txBody>
          <a:bodyPr/>
          <a:lstStyle>
            <a:lvl1pPr>
              <a:defRPr/>
            </a:lvl1pPr>
          </a:lstStyle>
          <a:p>
            <a:pPr>
              <a:defRPr/>
            </a:pPr>
            <a:fld id="{E99665DF-9599-44F6-8639-86D335DA877A}" type="slidenum">
              <a:rPr lang="it-IT"/>
              <a:pPr>
                <a:defRPr/>
              </a:pPr>
              <a:t>‹N›</a:t>
            </a:fld>
            <a:endParaRPr lang="it-IT" dirty="0"/>
          </a:p>
        </p:txBody>
      </p:sp>
    </p:spTree>
    <p:extLst>
      <p:ext uri="{BB962C8B-B14F-4D97-AF65-F5344CB8AC3E}">
        <p14:creationId xmlns:p14="http://schemas.microsoft.com/office/powerpoint/2010/main" val="14792182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EEC33DF6-2161-4BE7-86A3-B93E9D2BDAB6}" type="datetimeFigureOut">
              <a:rPr lang="it-IT"/>
              <a:pPr>
                <a:defRPr/>
              </a:pPr>
              <a:t>15/03/2024</a:t>
            </a:fld>
            <a:endParaRPr lang="it-IT" dirty="0"/>
          </a:p>
        </p:txBody>
      </p:sp>
      <p:sp>
        <p:nvSpPr>
          <p:cNvPr id="6" name="Segnaposto piè di pagina 4"/>
          <p:cNvSpPr>
            <a:spLocks noGrp="1"/>
          </p:cNvSpPr>
          <p:nvPr>
            <p:ph type="ftr" sz="quarter" idx="11"/>
          </p:nvPr>
        </p:nvSpPr>
        <p:spPr/>
        <p:txBody>
          <a:bodyPr/>
          <a:lstStyle>
            <a:lvl1pPr>
              <a:defRPr/>
            </a:lvl1pPr>
          </a:lstStyle>
          <a:p>
            <a:pPr>
              <a:defRPr/>
            </a:pPr>
            <a:endParaRPr lang="it-IT" dirty="0"/>
          </a:p>
        </p:txBody>
      </p:sp>
      <p:sp>
        <p:nvSpPr>
          <p:cNvPr id="7" name="Segnaposto numero diapositiva 5"/>
          <p:cNvSpPr>
            <a:spLocks noGrp="1"/>
          </p:cNvSpPr>
          <p:nvPr>
            <p:ph type="sldNum" sz="quarter" idx="12"/>
          </p:nvPr>
        </p:nvSpPr>
        <p:spPr/>
        <p:txBody>
          <a:bodyPr/>
          <a:lstStyle>
            <a:lvl1pPr>
              <a:defRPr/>
            </a:lvl1pPr>
          </a:lstStyle>
          <a:p>
            <a:pPr>
              <a:defRPr/>
            </a:pPr>
            <a:fld id="{0A2DC338-0186-4602-B332-27E0C391996C}" type="slidenum">
              <a:rPr lang="it-IT"/>
              <a:pPr>
                <a:defRPr/>
              </a:pPr>
              <a:t>‹N›</a:t>
            </a:fld>
            <a:endParaRPr lang="it-IT" dirty="0"/>
          </a:p>
        </p:txBody>
      </p:sp>
    </p:spTree>
    <p:extLst>
      <p:ext uri="{BB962C8B-B14F-4D97-AF65-F5344CB8AC3E}">
        <p14:creationId xmlns:p14="http://schemas.microsoft.com/office/powerpoint/2010/main" val="28508910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18A3F0A7-A521-46E7-BCF3-57307B97A5AF}" type="datetimeFigureOut">
              <a:rPr lang="it-IT"/>
              <a:pPr>
                <a:defRPr/>
              </a:pPr>
              <a:t>15/03/2024</a:t>
            </a:fld>
            <a:endParaRPr lang="it-IT" dirty="0"/>
          </a:p>
        </p:txBody>
      </p:sp>
      <p:sp>
        <p:nvSpPr>
          <p:cNvPr id="8" name="Segnaposto piè di pagina 4"/>
          <p:cNvSpPr>
            <a:spLocks noGrp="1"/>
          </p:cNvSpPr>
          <p:nvPr>
            <p:ph type="ftr" sz="quarter" idx="11"/>
          </p:nvPr>
        </p:nvSpPr>
        <p:spPr/>
        <p:txBody>
          <a:bodyPr/>
          <a:lstStyle>
            <a:lvl1pPr>
              <a:defRPr/>
            </a:lvl1pPr>
          </a:lstStyle>
          <a:p>
            <a:pPr>
              <a:defRPr/>
            </a:pPr>
            <a:endParaRPr lang="it-IT" dirty="0"/>
          </a:p>
        </p:txBody>
      </p:sp>
      <p:sp>
        <p:nvSpPr>
          <p:cNvPr id="9" name="Segnaposto numero diapositiva 5"/>
          <p:cNvSpPr>
            <a:spLocks noGrp="1"/>
          </p:cNvSpPr>
          <p:nvPr>
            <p:ph type="sldNum" sz="quarter" idx="12"/>
          </p:nvPr>
        </p:nvSpPr>
        <p:spPr/>
        <p:txBody>
          <a:bodyPr/>
          <a:lstStyle>
            <a:lvl1pPr>
              <a:defRPr/>
            </a:lvl1pPr>
          </a:lstStyle>
          <a:p>
            <a:pPr>
              <a:defRPr/>
            </a:pPr>
            <a:fld id="{02D3255F-5D44-40EF-AE60-2A480A28FD41}" type="slidenum">
              <a:rPr lang="it-IT"/>
              <a:pPr>
                <a:defRPr/>
              </a:pPr>
              <a:t>‹N›</a:t>
            </a:fld>
            <a:endParaRPr lang="it-IT" dirty="0"/>
          </a:p>
        </p:txBody>
      </p:sp>
    </p:spTree>
    <p:extLst>
      <p:ext uri="{BB962C8B-B14F-4D97-AF65-F5344CB8AC3E}">
        <p14:creationId xmlns:p14="http://schemas.microsoft.com/office/powerpoint/2010/main" val="26853076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D3DD0D6B-030F-4855-B2D7-B5CCCFCA951F}" type="datetimeFigureOut">
              <a:rPr lang="it-IT"/>
              <a:pPr>
                <a:defRPr/>
              </a:pPr>
              <a:t>15/03/2024</a:t>
            </a:fld>
            <a:endParaRPr lang="it-IT" dirty="0"/>
          </a:p>
        </p:txBody>
      </p:sp>
      <p:sp>
        <p:nvSpPr>
          <p:cNvPr id="4" name="Segnaposto piè di pagina 4"/>
          <p:cNvSpPr>
            <a:spLocks noGrp="1"/>
          </p:cNvSpPr>
          <p:nvPr>
            <p:ph type="ftr" sz="quarter" idx="11"/>
          </p:nvPr>
        </p:nvSpPr>
        <p:spPr/>
        <p:txBody>
          <a:bodyPr/>
          <a:lstStyle>
            <a:lvl1pPr>
              <a:defRPr/>
            </a:lvl1pPr>
          </a:lstStyle>
          <a:p>
            <a:pPr>
              <a:defRPr/>
            </a:pPr>
            <a:endParaRPr lang="it-IT" dirty="0"/>
          </a:p>
        </p:txBody>
      </p:sp>
      <p:sp>
        <p:nvSpPr>
          <p:cNvPr id="5" name="Segnaposto numero diapositiva 5"/>
          <p:cNvSpPr>
            <a:spLocks noGrp="1"/>
          </p:cNvSpPr>
          <p:nvPr>
            <p:ph type="sldNum" sz="quarter" idx="12"/>
          </p:nvPr>
        </p:nvSpPr>
        <p:spPr/>
        <p:txBody>
          <a:bodyPr/>
          <a:lstStyle>
            <a:lvl1pPr>
              <a:defRPr/>
            </a:lvl1pPr>
          </a:lstStyle>
          <a:p>
            <a:pPr>
              <a:defRPr/>
            </a:pPr>
            <a:fld id="{304B48F1-5C4B-4E74-87D9-331181FC578A}" type="slidenum">
              <a:rPr lang="it-IT"/>
              <a:pPr>
                <a:defRPr/>
              </a:pPr>
              <a:t>‹N›</a:t>
            </a:fld>
            <a:endParaRPr lang="it-IT" dirty="0"/>
          </a:p>
        </p:txBody>
      </p:sp>
    </p:spTree>
    <p:extLst>
      <p:ext uri="{BB962C8B-B14F-4D97-AF65-F5344CB8AC3E}">
        <p14:creationId xmlns:p14="http://schemas.microsoft.com/office/powerpoint/2010/main" val="1017916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856C317B-F493-4A45-BF0B-AAF691A85D5D}" type="datetimeFigureOut">
              <a:rPr lang="it-IT"/>
              <a:pPr>
                <a:defRPr/>
              </a:pPr>
              <a:t>15/03/2024</a:t>
            </a:fld>
            <a:endParaRPr lang="it-IT" dirty="0"/>
          </a:p>
        </p:txBody>
      </p:sp>
      <p:sp>
        <p:nvSpPr>
          <p:cNvPr id="3" name="Segnaposto piè di pagina 4"/>
          <p:cNvSpPr>
            <a:spLocks noGrp="1"/>
          </p:cNvSpPr>
          <p:nvPr>
            <p:ph type="ftr" sz="quarter" idx="11"/>
          </p:nvPr>
        </p:nvSpPr>
        <p:spPr/>
        <p:txBody>
          <a:bodyPr/>
          <a:lstStyle>
            <a:lvl1pPr>
              <a:defRPr/>
            </a:lvl1pPr>
          </a:lstStyle>
          <a:p>
            <a:pPr>
              <a:defRPr/>
            </a:pPr>
            <a:endParaRPr lang="it-IT" dirty="0"/>
          </a:p>
        </p:txBody>
      </p:sp>
      <p:sp>
        <p:nvSpPr>
          <p:cNvPr id="4" name="Segnaposto numero diapositiva 5"/>
          <p:cNvSpPr>
            <a:spLocks noGrp="1"/>
          </p:cNvSpPr>
          <p:nvPr>
            <p:ph type="sldNum" sz="quarter" idx="12"/>
          </p:nvPr>
        </p:nvSpPr>
        <p:spPr/>
        <p:txBody>
          <a:bodyPr/>
          <a:lstStyle>
            <a:lvl1pPr>
              <a:defRPr/>
            </a:lvl1pPr>
          </a:lstStyle>
          <a:p>
            <a:pPr>
              <a:defRPr/>
            </a:pPr>
            <a:fld id="{61FBC3DF-9093-422E-9F78-4F194CD4C0E5}" type="slidenum">
              <a:rPr lang="it-IT"/>
              <a:pPr>
                <a:defRPr/>
              </a:pPr>
              <a:t>‹N›</a:t>
            </a:fld>
            <a:endParaRPr lang="it-IT" dirty="0"/>
          </a:p>
        </p:txBody>
      </p:sp>
    </p:spTree>
    <p:extLst>
      <p:ext uri="{BB962C8B-B14F-4D97-AF65-F5344CB8AC3E}">
        <p14:creationId xmlns:p14="http://schemas.microsoft.com/office/powerpoint/2010/main" val="1679493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1"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95F806CD-A055-489D-BB64-EDD296A44B89}" type="datetimeFigureOut">
              <a:rPr lang="it-IT"/>
              <a:pPr>
                <a:defRPr/>
              </a:pPr>
              <a:t>15/03/2024</a:t>
            </a:fld>
            <a:endParaRPr lang="it-IT" dirty="0"/>
          </a:p>
        </p:txBody>
      </p:sp>
      <p:sp>
        <p:nvSpPr>
          <p:cNvPr id="6" name="Segnaposto piè di pagina 4"/>
          <p:cNvSpPr>
            <a:spLocks noGrp="1"/>
          </p:cNvSpPr>
          <p:nvPr>
            <p:ph type="ftr" sz="quarter" idx="11"/>
          </p:nvPr>
        </p:nvSpPr>
        <p:spPr/>
        <p:txBody>
          <a:bodyPr/>
          <a:lstStyle>
            <a:lvl1pPr>
              <a:defRPr/>
            </a:lvl1pPr>
          </a:lstStyle>
          <a:p>
            <a:pPr>
              <a:defRPr/>
            </a:pPr>
            <a:endParaRPr lang="it-IT" dirty="0"/>
          </a:p>
        </p:txBody>
      </p:sp>
      <p:sp>
        <p:nvSpPr>
          <p:cNvPr id="7" name="Segnaposto numero diapositiva 5"/>
          <p:cNvSpPr>
            <a:spLocks noGrp="1"/>
          </p:cNvSpPr>
          <p:nvPr>
            <p:ph type="sldNum" sz="quarter" idx="12"/>
          </p:nvPr>
        </p:nvSpPr>
        <p:spPr/>
        <p:txBody>
          <a:bodyPr/>
          <a:lstStyle>
            <a:lvl1pPr>
              <a:defRPr/>
            </a:lvl1pPr>
          </a:lstStyle>
          <a:p>
            <a:pPr>
              <a:defRPr/>
            </a:pPr>
            <a:fld id="{41229905-2D54-4557-AF3F-8F35BA02C6B9}" type="slidenum">
              <a:rPr lang="it-IT"/>
              <a:pPr>
                <a:defRPr/>
              </a:pPr>
              <a:t>‹N›</a:t>
            </a:fld>
            <a:endParaRPr lang="it-IT" dirty="0"/>
          </a:p>
        </p:txBody>
      </p:sp>
    </p:spTree>
    <p:extLst>
      <p:ext uri="{BB962C8B-B14F-4D97-AF65-F5344CB8AC3E}">
        <p14:creationId xmlns:p14="http://schemas.microsoft.com/office/powerpoint/2010/main" val="41422505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dirty="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92D9AAB-7E3B-4D8A-9CE0-2A66DC58696A}" type="datetimeFigureOut">
              <a:rPr lang="it-IT"/>
              <a:pPr>
                <a:defRPr/>
              </a:pPr>
              <a:t>15/03/2024</a:t>
            </a:fld>
            <a:endParaRPr lang="it-IT" dirty="0"/>
          </a:p>
        </p:txBody>
      </p:sp>
      <p:sp>
        <p:nvSpPr>
          <p:cNvPr id="6" name="Segnaposto piè di pagina 4"/>
          <p:cNvSpPr>
            <a:spLocks noGrp="1"/>
          </p:cNvSpPr>
          <p:nvPr>
            <p:ph type="ftr" sz="quarter" idx="11"/>
          </p:nvPr>
        </p:nvSpPr>
        <p:spPr/>
        <p:txBody>
          <a:bodyPr/>
          <a:lstStyle>
            <a:lvl1pPr>
              <a:defRPr/>
            </a:lvl1pPr>
          </a:lstStyle>
          <a:p>
            <a:pPr>
              <a:defRPr/>
            </a:pPr>
            <a:endParaRPr lang="it-IT" dirty="0"/>
          </a:p>
        </p:txBody>
      </p:sp>
      <p:sp>
        <p:nvSpPr>
          <p:cNvPr id="7" name="Segnaposto numero diapositiva 5"/>
          <p:cNvSpPr>
            <a:spLocks noGrp="1"/>
          </p:cNvSpPr>
          <p:nvPr>
            <p:ph type="sldNum" sz="quarter" idx="12"/>
          </p:nvPr>
        </p:nvSpPr>
        <p:spPr/>
        <p:txBody>
          <a:bodyPr/>
          <a:lstStyle>
            <a:lvl1pPr>
              <a:defRPr/>
            </a:lvl1pPr>
          </a:lstStyle>
          <a:p>
            <a:pPr>
              <a:defRPr/>
            </a:pPr>
            <a:fld id="{976BF8FC-EB78-4360-82D4-8C27BB31B452}" type="slidenum">
              <a:rPr lang="it-IT"/>
              <a:pPr>
                <a:defRPr/>
              </a:pPr>
              <a:t>‹N›</a:t>
            </a:fld>
            <a:endParaRPr lang="it-IT" dirty="0"/>
          </a:p>
        </p:txBody>
      </p:sp>
    </p:spTree>
    <p:extLst>
      <p:ext uri="{BB962C8B-B14F-4D97-AF65-F5344CB8AC3E}">
        <p14:creationId xmlns:p14="http://schemas.microsoft.com/office/powerpoint/2010/main" val="20232908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43EDC99-B256-4E3B-877B-BE1A1C05C98C}" type="datetimeFigureOut">
              <a:rPr lang="it-IT"/>
              <a:pPr>
                <a:defRPr/>
              </a:pPr>
              <a:t>15/03/2024</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dirty="0"/>
          </a:p>
        </p:txBody>
      </p:sp>
      <p:sp>
        <p:nvSpPr>
          <p:cNvPr id="6" name="Segnaposto numero diapositiva 5"/>
          <p:cNvSpPr>
            <a:spLocks noGrp="1"/>
          </p:cNvSpPr>
          <p:nvPr>
            <p:ph type="sldNum" sz="quarter" idx="12"/>
          </p:nvPr>
        </p:nvSpPr>
        <p:spPr/>
        <p:txBody>
          <a:bodyPr/>
          <a:lstStyle>
            <a:lvl1pPr>
              <a:defRPr/>
            </a:lvl1pPr>
          </a:lstStyle>
          <a:p>
            <a:pPr>
              <a:defRPr/>
            </a:pPr>
            <a:fld id="{D4BA22DE-91A9-4C55-A335-1C73C135204D}" type="slidenum">
              <a:rPr lang="it-IT"/>
              <a:pPr>
                <a:defRPr/>
              </a:pPr>
              <a:t>‹N›</a:t>
            </a:fld>
            <a:endParaRPr lang="it-IT" dirty="0"/>
          </a:p>
        </p:txBody>
      </p:sp>
    </p:spTree>
    <p:extLst>
      <p:ext uri="{BB962C8B-B14F-4D97-AF65-F5344CB8AC3E}">
        <p14:creationId xmlns:p14="http://schemas.microsoft.com/office/powerpoint/2010/main" val="32169070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4639"/>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4639"/>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3E2727C0-6600-4FF5-BF71-D2CE2A4E5EB2}" type="datetimeFigureOut">
              <a:rPr lang="it-IT"/>
              <a:pPr>
                <a:defRPr/>
              </a:pPr>
              <a:t>15/03/2024</a:t>
            </a:fld>
            <a:endParaRPr lang="it-IT" dirty="0"/>
          </a:p>
        </p:txBody>
      </p:sp>
      <p:sp>
        <p:nvSpPr>
          <p:cNvPr id="5" name="Segnaposto piè di pagina 4"/>
          <p:cNvSpPr>
            <a:spLocks noGrp="1"/>
          </p:cNvSpPr>
          <p:nvPr>
            <p:ph type="ftr" sz="quarter" idx="11"/>
          </p:nvPr>
        </p:nvSpPr>
        <p:spPr/>
        <p:txBody>
          <a:bodyPr/>
          <a:lstStyle>
            <a:lvl1pPr>
              <a:defRPr/>
            </a:lvl1pPr>
          </a:lstStyle>
          <a:p>
            <a:pPr>
              <a:defRPr/>
            </a:pPr>
            <a:endParaRPr lang="it-IT" dirty="0"/>
          </a:p>
        </p:txBody>
      </p:sp>
      <p:sp>
        <p:nvSpPr>
          <p:cNvPr id="6" name="Segnaposto numero diapositiva 5"/>
          <p:cNvSpPr>
            <a:spLocks noGrp="1"/>
          </p:cNvSpPr>
          <p:nvPr>
            <p:ph type="sldNum" sz="quarter" idx="12"/>
          </p:nvPr>
        </p:nvSpPr>
        <p:spPr/>
        <p:txBody>
          <a:bodyPr/>
          <a:lstStyle>
            <a:lvl1pPr>
              <a:defRPr/>
            </a:lvl1pPr>
          </a:lstStyle>
          <a:p>
            <a:pPr>
              <a:defRPr/>
            </a:pPr>
            <a:fld id="{1ABB9CCF-82F4-449F-86EF-4C5F48607D60}" type="slidenum">
              <a:rPr lang="it-IT"/>
              <a:pPr>
                <a:defRPr/>
              </a:pPr>
              <a:t>‹N›</a:t>
            </a:fld>
            <a:endParaRPr lang="it-IT" dirty="0"/>
          </a:p>
        </p:txBody>
      </p:sp>
    </p:spTree>
    <p:extLst>
      <p:ext uri="{BB962C8B-B14F-4D97-AF65-F5344CB8AC3E}">
        <p14:creationId xmlns:p14="http://schemas.microsoft.com/office/powerpoint/2010/main" val="2408161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434488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1444615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8" name="Segnaposto piè di pagina 7"/>
          <p:cNvSpPr>
            <a:spLocks noGrp="1"/>
          </p:cNvSpPr>
          <p:nvPr>
            <p:ph type="ftr" sz="quarter" idx="11"/>
          </p:nvPr>
        </p:nvSpPr>
        <p:spPr/>
        <p:txBody>
          <a:bodyPr/>
          <a:lstStyle/>
          <a:p>
            <a:endParaRPr lang="it-IT" dirty="0"/>
          </a:p>
        </p:txBody>
      </p:sp>
      <p:sp>
        <p:nvSpPr>
          <p:cNvPr id="9" name="Segnaposto numero diapositiva 8"/>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1285371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4" name="Segnaposto piè di pagina 3"/>
          <p:cNvSpPr>
            <a:spLocks noGrp="1"/>
          </p:cNvSpPr>
          <p:nvPr>
            <p:ph type="ftr" sz="quarter" idx="11"/>
          </p:nvPr>
        </p:nvSpPr>
        <p:spPr/>
        <p:txBody>
          <a:bodyPr/>
          <a:lstStyle/>
          <a:p>
            <a:endParaRPr lang="it-IT" dirty="0"/>
          </a:p>
        </p:txBody>
      </p:sp>
      <p:sp>
        <p:nvSpPr>
          <p:cNvPr id="5" name="Segnaposto numero diapositiva 4"/>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1195121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966956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2543527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9853042F-974F-4CCA-A27D-21DF725295CB}" type="datetimeFigureOut">
              <a:rPr lang="it-IT" smtClean="0"/>
              <a:t>15/03/2024</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FEC36306-55CD-4F14-8B6E-B396C9C2EF13}" type="slidenum">
              <a:rPr lang="it-IT" smtClean="0"/>
              <a:t>‹N›</a:t>
            </a:fld>
            <a:endParaRPr lang="it-IT" dirty="0"/>
          </a:p>
        </p:txBody>
      </p:sp>
    </p:spTree>
    <p:extLst>
      <p:ext uri="{BB962C8B-B14F-4D97-AF65-F5344CB8AC3E}">
        <p14:creationId xmlns:p14="http://schemas.microsoft.com/office/powerpoint/2010/main" val="3999221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tileRect/>
        </a:gra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53042F-974F-4CCA-A27D-21DF725295CB}" type="datetimeFigureOut">
              <a:rPr lang="it-IT" smtClean="0"/>
              <a:t>15/03/2024</a:t>
            </a:fld>
            <a:endParaRPr lang="it-IT" dirty="0"/>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dirty="0"/>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C36306-55CD-4F14-8B6E-B396C9C2EF13}" type="slidenum">
              <a:rPr lang="it-IT" smtClean="0"/>
              <a:t>‹N›</a:t>
            </a:fld>
            <a:endParaRPr lang="it-IT" dirty="0"/>
          </a:p>
        </p:txBody>
      </p:sp>
    </p:spTree>
    <p:extLst>
      <p:ext uri="{BB962C8B-B14F-4D97-AF65-F5344CB8AC3E}">
        <p14:creationId xmlns:p14="http://schemas.microsoft.com/office/powerpoint/2010/main" val="953661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tileRect/>
        </a:gradFill>
        <a:effectLst/>
      </p:bgPr>
    </p:bg>
    <p:spTree>
      <p:nvGrpSpPr>
        <p:cNvPr id="1" name=""/>
        <p:cNvGrpSpPr/>
        <p:nvPr/>
      </p:nvGrpSpPr>
      <p:grpSpPr>
        <a:xfrm>
          <a:off x="0" y="0"/>
          <a:ext cx="0" cy="0"/>
          <a:chOff x="0" y="0"/>
          <a:chExt cx="0" cy="0"/>
        </a:xfrm>
      </p:grpSpPr>
      <p:sp>
        <p:nvSpPr>
          <p:cNvPr id="7" name="Rectangle 6"/>
          <p:cNvSpPr/>
          <p:nvPr userDrawn="1"/>
        </p:nvSpPr>
        <p:spPr bwMode="ltGray">
          <a:xfrm>
            <a:off x="1587" y="6595233"/>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dirty="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it-IT"/>
              <a:t>Fare clic per modificare lo stile del titolo</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1000">
                <a:solidFill>
                  <a:schemeClr val="bg2"/>
                </a:solidFill>
              </a:defRPr>
            </a:lvl1pPr>
          </a:lstStyle>
          <a:p>
            <a:r>
              <a:rPr lang="en-US" dirty="0"/>
              <a:t>201</a:t>
            </a:r>
            <a:r>
              <a:rPr lang="en-US" sz="1050" dirty="0"/>
              <a:t>7</a:t>
            </a:r>
          </a:p>
        </p:txBody>
      </p:sp>
      <p:sp>
        <p:nvSpPr>
          <p:cNvPr id="6" name="Slide Number Placeholder 5"/>
          <p:cNvSpPr>
            <a:spLocks noGrp="1"/>
          </p:cNvSpPr>
          <p:nvPr>
            <p:ph type="sldNum" sz="quarter" idx="4"/>
          </p:nvPr>
        </p:nvSpPr>
        <p:spPr>
          <a:xfrm>
            <a:off x="10930880" y="6597352"/>
            <a:ext cx="1285800" cy="237744"/>
          </a:xfrm>
          <a:prstGeom prst="rect">
            <a:avLst/>
          </a:prstGeom>
        </p:spPr>
        <p:txBody>
          <a:bodyPr vert="horz" lIns="91440" tIns="45720" rIns="91440" bIns="45720" rtlCol="0" anchor="ctr"/>
          <a:lstStyle>
            <a:lvl1pPr algn="r">
              <a:defRPr sz="1000">
                <a:solidFill>
                  <a:schemeClr val="bg2"/>
                </a:solidFill>
              </a:defRPr>
            </a:lvl1pPr>
          </a:lstStyle>
          <a:p>
            <a:r>
              <a:rPr lang="it-IT" dirty="0"/>
              <a:t>Giovanni Amato</a:t>
            </a:r>
          </a:p>
        </p:txBody>
      </p:sp>
      <p:pic>
        <p:nvPicPr>
          <p:cNvPr id="9" name="Immagine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964567" y="6656803"/>
            <a:ext cx="837641" cy="228581"/>
          </a:xfrm>
          <a:prstGeom prst="rect">
            <a:avLst/>
          </a:prstGeom>
        </p:spPr>
      </p:pic>
      <p:sp>
        <p:nvSpPr>
          <p:cNvPr id="10" name="Rettangolo 9"/>
          <p:cNvSpPr/>
          <p:nvPr userDrawn="1"/>
        </p:nvSpPr>
        <p:spPr>
          <a:xfrm>
            <a:off x="-34688" y="6613738"/>
            <a:ext cx="1917949" cy="246221"/>
          </a:xfrm>
          <a:prstGeom prst="rect">
            <a:avLst/>
          </a:prstGeom>
        </p:spPr>
        <p:txBody>
          <a:bodyPr wrap="square">
            <a:spAutoFit/>
          </a:bodyPr>
          <a:lstStyle/>
          <a:p>
            <a:pPr marL="0" algn="r" defTabSz="914400" rtl="0" eaLnBrk="1" latinLnBrk="0" hangingPunct="1"/>
            <a:r>
              <a:rPr lang="it-IT" sz="1000" kern="1200" dirty="0">
                <a:solidFill>
                  <a:schemeClr val="bg2"/>
                </a:solidFill>
                <a:latin typeface="+mn-lt"/>
                <a:ea typeface="+mn-ea"/>
                <a:cs typeface="+mn-cs"/>
              </a:rPr>
              <a:t>DIETRONIC – ALCPX SYSTEM</a:t>
            </a:r>
          </a:p>
        </p:txBody>
      </p:sp>
    </p:spTree>
    <p:extLst>
      <p:ext uri="{BB962C8B-B14F-4D97-AF65-F5344CB8AC3E}">
        <p14:creationId xmlns:p14="http://schemas.microsoft.com/office/powerpoint/2010/main" val="1984912192"/>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tileRect/>
        </a:gradFill>
        <a:effectLst/>
      </p:bgPr>
    </p:bg>
    <p:spTree>
      <p:nvGrpSpPr>
        <p:cNvPr id="1" name=""/>
        <p:cNvGrpSpPr/>
        <p:nvPr/>
      </p:nvGrpSpPr>
      <p:grpSpPr>
        <a:xfrm>
          <a:off x="0" y="0"/>
          <a:ext cx="0" cy="0"/>
          <a:chOff x="0" y="0"/>
          <a:chExt cx="0" cy="0"/>
        </a:xfrm>
      </p:grpSpPr>
      <p:sp>
        <p:nvSpPr>
          <p:cNvPr id="7" name="Rectangle 6"/>
          <p:cNvSpPr/>
          <p:nvPr userDrawn="1"/>
        </p:nvSpPr>
        <p:spPr bwMode="ltGray">
          <a:xfrm>
            <a:off x="1587" y="6595233"/>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dirty="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it-IT"/>
              <a:t>Fare clic per modificare lo stile del titolo</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1000">
                <a:solidFill>
                  <a:schemeClr val="bg2"/>
                </a:solidFill>
              </a:defRPr>
            </a:lvl1pPr>
          </a:lstStyle>
          <a:p>
            <a:r>
              <a:rPr lang="en-US" dirty="0"/>
              <a:t>201</a:t>
            </a:r>
            <a:r>
              <a:rPr lang="en-US" sz="1050" dirty="0"/>
              <a:t>7</a:t>
            </a:r>
          </a:p>
        </p:txBody>
      </p:sp>
      <p:sp>
        <p:nvSpPr>
          <p:cNvPr id="6" name="Slide Number Placeholder 5"/>
          <p:cNvSpPr>
            <a:spLocks noGrp="1"/>
          </p:cNvSpPr>
          <p:nvPr>
            <p:ph type="sldNum" sz="quarter" idx="4"/>
          </p:nvPr>
        </p:nvSpPr>
        <p:spPr>
          <a:xfrm>
            <a:off x="10930880" y="6597352"/>
            <a:ext cx="1285800" cy="237744"/>
          </a:xfrm>
          <a:prstGeom prst="rect">
            <a:avLst/>
          </a:prstGeom>
        </p:spPr>
        <p:txBody>
          <a:bodyPr vert="horz" lIns="91440" tIns="45720" rIns="91440" bIns="45720" rtlCol="0" anchor="ctr"/>
          <a:lstStyle>
            <a:lvl1pPr algn="r">
              <a:defRPr sz="1000">
                <a:solidFill>
                  <a:schemeClr val="bg2"/>
                </a:solidFill>
              </a:defRPr>
            </a:lvl1pPr>
          </a:lstStyle>
          <a:p>
            <a:r>
              <a:rPr lang="it-IT" dirty="0"/>
              <a:t>Giovanni Amato</a:t>
            </a:r>
          </a:p>
        </p:txBody>
      </p:sp>
      <p:pic>
        <p:nvPicPr>
          <p:cNvPr id="9" name="Immagine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964567" y="6656803"/>
            <a:ext cx="837641" cy="228581"/>
          </a:xfrm>
          <a:prstGeom prst="rect">
            <a:avLst/>
          </a:prstGeom>
        </p:spPr>
      </p:pic>
      <p:sp>
        <p:nvSpPr>
          <p:cNvPr id="10" name="Rettangolo 9"/>
          <p:cNvSpPr/>
          <p:nvPr userDrawn="1"/>
        </p:nvSpPr>
        <p:spPr>
          <a:xfrm>
            <a:off x="-34688" y="6613738"/>
            <a:ext cx="1917949" cy="246221"/>
          </a:xfrm>
          <a:prstGeom prst="rect">
            <a:avLst/>
          </a:prstGeom>
        </p:spPr>
        <p:txBody>
          <a:bodyPr wrap="square">
            <a:spAutoFit/>
          </a:bodyPr>
          <a:lstStyle/>
          <a:p>
            <a:pPr marL="0" algn="r" defTabSz="914400" rtl="0" eaLnBrk="1" latinLnBrk="0" hangingPunct="1"/>
            <a:r>
              <a:rPr lang="it-IT" sz="1000" kern="1200" dirty="0">
                <a:solidFill>
                  <a:schemeClr val="bg2"/>
                </a:solidFill>
                <a:latin typeface="+mn-lt"/>
                <a:ea typeface="+mn-ea"/>
                <a:cs typeface="+mn-cs"/>
              </a:rPr>
              <a:t>DIETRONIC – ALCPX SYSTEM</a:t>
            </a:r>
          </a:p>
        </p:txBody>
      </p:sp>
    </p:spTree>
    <p:extLst>
      <p:ext uri="{BB962C8B-B14F-4D97-AF65-F5344CB8AC3E}">
        <p14:creationId xmlns:p14="http://schemas.microsoft.com/office/powerpoint/2010/main" val="937255891"/>
      </p:ext>
    </p:extLst>
  </p:cSld>
  <p:clrMap bg1="lt1" tx1="dk1" bg2="lt2" tx2="dk2" accent1="accent1" accent2="accent2" accent3="accent3" accent4="accent4" accent5="accent5" accent6="accent6" hlink="hlink" folHlink="folHlink"/>
  <p:sldLayoutIdLst>
    <p:sldLayoutId id="2147483664" r:id="rId1"/>
    <p:sldLayoutId id="2147483665"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tileRect/>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027" name="Segnaposto testo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08F5595D-55D1-4D8A-B806-7C1DAB8F8C1C}" type="datetimeFigureOut">
              <a:rPr lang="it-IT"/>
              <a:pPr>
                <a:defRPr/>
              </a:pPr>
              <a:t>15/03/2024</a:t>
            </a:fld>
            <a:endParaRPr lang="it-IT" dirty="0"/>
          </a:p>
        </p:txBody>
      </p:sp>
      <p:sp>
        <p:nvSpPr>
          <p:cNvPr id="5" name="Segnaposto piè di pagina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dirty="0"/>
          </a:p>
        </p:txBody>
      </p:sp>
      <p:sp>
        <p:nvSpPr>
          <p:cNvPr id="6" name="Segnaposto numero diapositiva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35DEAF3D-8CEF-4286-BAC9-E5F431D4647A}" type="slidenum">
              <a:rPr lang="it-IT"/>
              <a:pPr>
                <a:defRPr/>
              </a:pPr>
              <a:t>‹N›</a:t>
            </a:fld>
            <a:endParaRPr lang="it-IT" dirty="0"/>
          </a:p>
        </p:txBody>
      </p:sp>
    </p:spTree>
    <p:extLst>
      <p:ext uri="{BB962C8B-B14F-4D97-AF65-F5344CB8AC3E}">
        <p14:creationId xmlns:p14="http://schemas.microsoft.com/office/powerpoint/2010/main" val="3276405509"/>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microsoft.com/office/2007/relationships/media" Target="../media/media4.mp4"/><Relationship Id="rId7" Type="http://schemas.openxmlformats.org/officeDocument/2006/relationships/image" Target="../media/image32.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33.png"/><Relationship Id="rId5" Type="http://schemas.openxmlformats.org/officeDocument/2006/relationships/slideLayout" Target="../slideLayouts/slideLayout1.xml"/><Relationship Id="rId10" Type="http://schemas.openxmlformats.org/officeDocument/2006/relationships/image" Target="../media/image36.png"/><Relationship Id="rId4" Type="http://schemas.openxmlformats.org/officeDocument/2006/relationships/video" Target="../media/media4.mp4"/><Relationship Id="rId9"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slideLayout" Target="../slideLayouts/slideLayout1.xml"/><Relationship Id="rId7" Type="http://schemas.openxmlformats.org/officeDocument/2006/relationships/image" Target="../media/image41.png"/><Relationship Id="rId2" Type="http://schemas.openxmlformats.org/officeDocument/2006/relationships/video" Target="../media/media5.mp4"/><Relationship Id="rId1" Type="http://schemas.microsoft.com/office/2007/relationships/media" Target="../media/media5.mp4"/><Relationship Id="rId6" Type="http://schemas.microsoft.com/office/2007/relationships/hdphoto" Target="../media/hdphoto4.wdp"/><Relationship Id="rId5" Type="http://schemas.openxmlformats.org/officeDocument/2006/relationships/image" Target="../media/image40.png"/><Relationship Id="rId4" Type="http://schemas.openxmlformats.org/officeDocument/2006/relationships/image" Target="../media/image32.png"/><Relationship Id="rId9"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8.png"/><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microsoft.com/office/2007/relationships/hdphoto" Target="../media/hdphoto1.wdp"/><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19.png"/><Relationship Id="rId2" Type="http://schemas.openxmlformats.org/officeDocument/2006/relationships/image" Target="../media/image7.png"/><Relationship Id="rId16" Type="http://schemas.microsoft.com/office/2007/relationships/hdphoto" Target="../media/hdphoto2.wdp"/><Relationship Id="rId1" Type="http://schemas.openxmlformats.org/officeDocument/2006/relationships/slideLayout" Target="../slideLayouts/slideLayout18.xml"/><Relationship Id="rId6" Type="http://schemas.openxmlformats.org/officeDocument/2006/relationships/image" Target="../media/image6.gif"/><Relationship Id="rId11" Type="http://schemas.openxmlformats.org/officeDocument/2006/relationships/image" Target="../media/image15.png"/><Relationship Id="rId5" Type="http://schemas.openxmlformats.org/officeDocument/2006/relationships/image" Target="../media/image10.png"/><Relationship Id="rId15" Type="http://schemas.openxmlformats.org/officeDocument/2006/relationships/image" Target="../media/image18.png"/><Relationship Id="rId10" Type="http://schemas.openxmlformats.org/officeDocument/2006/relationships/image" Target="../media/image14.png"/><Relationship Id="rId4" Type="http://schemas.openxmlformats.org/officeDocument/2006/relationships/image" Target="../media/image9.png"/><Relationship Id="rId9" Type="http://schemas.openxmlformats.org/officeDocument/2006/relationships/image" Target="../media/image13.png"/><Relationship Id="rId1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hdphoto" Target="../media/hdphoto3.wdp"/><Relationship Id="rId7"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18.xml"/><Relationship Id="rId6" Type="http://schemas.openxmlformats.org/officeDocument/2006/relationships/image" Target="../media/image6.gif"/><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21.pn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IVO\Documents\Dietronic\Presentazione DT\Lubrificatori\Power Point\logo png big.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91856" y="654138"/>
            <a:ext cx="4315674" cy="1449916"/>
          </a:xfrm>
          <a:prstGeom prst="rect">
            <a:avLst/>
          </a:prstGeom>
          <a:noFill/>
        </p:spPr>
      </p:pic>
      <p:sp>
        <p:nvSpPr>
          <p:cNvPr id="2" name="Untertitel 1">
            <a:extLst>
              <a:ext uri="{FF2B5EF4-FFF2-40B4-BE49-F238E27FC236}">
                <a16:creationId xmlns:a16="http://schemas.microsoft.com/office/drawing/2014/main" id="{0835311A-838C-1D35-26CC-4A989A5E20B2}"/>
              </a:ext>
            </a:extLst>
          </p:cNvPr>
          <p:cNvSpPr>
            <a:spLocks noGrp="1"/>
          </p:cNvSpPr>
          <p:nvPr>
            <p:ph type="subTitle" idx="1"/>
          </p:nvPr>
        </p:nvSpPr>
        <p:spPr>
          <a:xfrm>
            <a:off x="763952" y="2325757"/>
            <a:ext cx="10657184" cy="2812773"/>
          </a:xfrm>
        </p:spPr>
        <p:txBody>
          <a:bodyPr anchor="ctr" anchorCtr="0">
            <a:noAutofit/>
          </a:bodyPr>
          <a:lstStyle/>
          <a:p>
            <a:r>
              <a:rPr lang="en-US" sz="6000" b="1" dirty="0">
                <a:latin typeface="Arial Nova Cond Light" panose="020B0306020202020204" pitchFamily="34" charset="0"/>
              </a:rPr>
              <a:t> Your Partner for car body parts </a:t>
            </a:r>
          </a:p>
          <a:p>
            <a:r>
              <a:rPr lang="en-US" sz="6000" b="1" dirty="0">
                <a:latin typeface="Arial Nova Cond Light" panose="020B0306020202020204" pitchFamily="34" charset="0"/>
              </a:rPr>
              <a:t>production </a:t>
            </a:r>
            <a:br>
              <a:rPr lang="en-US" sz="6000" b="1" dirty="0">
                <a:latin typeface="Arial Nova Cond Light" panose="020B0306020202020204" pitchFamily="34" charset="0"/>
              </a:rPr>
            </a:br>
            <a:endParaRPr lang="de-DE" sz="6000" b="1" dirty="0">
              <a:latin typeface="Arial Nova Cond Light" panose="020B0306020202020204" pitchFamily="34" charset="0"/>
            </a:endParaRPr>
          </a:p>
        </p:txBody>
      </p:sp>
      <p:pic>
        <p:nvPicPr>
          <p:cNvPr id="3" name="Grafik 10" descr="Ein Bild, das drinnen enthält.&#10;&#10;Automatisch generierte Beschreibung">
            <a:extLst>
              <a:ext uri="{FF2B5EF4-FFF2-40B4-BE49-F238E27FC236}">
                <a16:creationId xmlns:a16="http://schemas.microsoft.com/office/drawing/2014/main" id="{88F10FF9-5E77-D96F-C5D8-9B08135D0B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8985" y="4638352"/>
            <a:ext cx="3334774" cy="1875810"/>
          </a:xfrm>
          <a:prstGeom prst="rect">
            <a:avLst/>
          </a:prstGeom>
        </p:spPr>
      </p:pic>
      <p:pic>
        <p:nvPicPr>
          <p:cNvPr id="4" name="Grafik 3" descr="Ein Bild, das Küchengeräte enthält.&#10;&#10;Automatisch generierte Beschreibung">
            <a:extLst>
              <a:ext uri="{FF2B5EF4-FFF2-40B4-BE49-F238E27FC236}">
                <a16:creationId xmlns:a16="http://schemas.microsoft.com/office/drawing/2014/main" id="{B6101847-627A-9F45-FA26-CF688231A1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8243" y="4662338"/>
            <a:ext cx="3133437" cy="1827838"/>
          </a:xfrm>
          <a:prstGeom prst="rect">
            <a:avLst/>
          </a:prstGeom>
        </p:spPr>
      </p:pic>
      <p:sp>
        <p:nvSpPr>
          <p:cNvPr id="7" name="Pfeil: nach rechts 4">
            <a:extLst>
              <a:ext uri="{FF2B5EF4-FFF2-40B4-BE49-F238E27FC236}">
                <a16:creationId xmlns:a16="http://schemas.microsoft.com/office/drawing/2014/main" id="{B001ADE6-0509-3650-9A86-CDF8D2623492}"/>
              </a:ext>
            </a:extLst>
          </p:cNvPr>
          <p:cNvSpPr/>
          <p:nvPr/>
        </p:nvSpPr>
        <p:spPr>
          <a:xfrm>
            <a:off x="5615829" y="5360233"/>
            <a:ext cx="953430" cy="43204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ndParaRPr>
          </a:p>
        </p:txBody>
      </p:sp>
    </p:spTree>
    <p:extLst>
      <p:ext uri="{BB962C8B-B14F-4D97-AF65-F5344CB8AC3E}">
        <p14:creationId xmlns:p14="http://schemas.microsoft.com/office/powerpoint/2010/main" val="31234392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8AEDC87-B049-533B-EF7A-8F245262EC28}"/>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FBDFB3F0-8734-CEDD-8250-61FDF1726A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el 2">
            <a:extLst>
              <a:ext uri="{FF2B5EF4-FFF2-40B4-BE49-F238E27FC236}">
                <a16:creationId xmlns:a16="http://schemas.microsoft.com/office/drawing/2014/main" id="{EEF750F9-2C0A-62B7-B292-87466C384F4C}"/>
              </a:ext>
            </a:extLst>
          </p:cNvPr>
          <p:cNvSpPr txBox="1">
            <a:spLocks/>
          </p:cNvSpPr>
          <p:nvPr/>
        </p:nvSpPr>
        <p:spPr>
          <a:xfrm>
            <a:off x="1005008" y="216914"/>
            <a:ext cx="10178934" cy="73769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kern="1200" dirty="0">
                <a:solidFill>
                  <a:schemeClr val="tx1"/>
                </a:solidFill>
                <a:latin typeface="+mj-lt"/>
                <a:ea typeface="+mj-ea"/>
                <a:cs typeface="+mj-cs"/>
              </a:rPr>
              <a:t>Coil Cleaner</a:t>
            </a:r>
          </a:p>
        </p:txBody>
      </p:sp>
      <p:pic>
        <p:nvPicPr>
          <p:cNvPr id="12" name="Immagine 11">
            <a:extLst>
              <a:ext uri="{FF2B5EF4-FFF2-40B4-BE49-F238E27FC236}">
                <a16:creationId xmlns:a16="http://schemas.microsoft.com/office/drawing/2014/main" id="{8D71711E-4D6C-D801-0DAC-59749A29A106}"/>
              </a:ext>
            </a:extLst>
          </p:cNvPr>
          <p:cNvPicPr>
            <a:picLocks noChangeAspect="1"/>
          </p:cNvPicPr>
          <p:nvPr/>
        </p:nvPicPr>
        <p:blipFill rotWithShape="1">
          <a:blip r:embed="rId6"/>
          <a:srcRect t="10915" r="-2" b="-2"/>
          <a:stretch/>
        </p:blipFill>
        <p:spPr>
          <a:xfrm>
            <a:off x="391797" y="1025562"/>
            <a:ext cx="4297262" cy="2880743"/>
          </a:xfrm>
          <a:prstGeom prst="rect">
            <a:avLst/>
          </a:prstGeom>
        </p:spPr>
      </p:pic>
      <p:pic>
        <p:nvPicPr>
          <p:cNvPr id="13" name="Grafik 8">
            <a:extLst>
              <a:ext uri="{FF2B5EF4-FFF2-40B4-BE49-F238E27FC236}">
                <a16:creationId xmlns:a16="http://schemas.microsoft.com/office/drawing/2014/main" id="{0852230D-A369-49B0-F4E3-A697D771E63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982804" y="1025561"/>
            <a:ext cx="6912401" cy="2880743"/>
          </a:xfrm>
          <a:prstGeom prst="rect">
            <a:avLst/>
          </a:prstGeom>
        </p:spPr>
      </p:pic>
      <p:pic>
        <p:nvPicPr>
          <p:cNvPr id="2" name="693_DE_20220811_HDTV_Ingromat_2D.mp4" descr="693_DE_20220811_HDTV_Ingromat_2D.mp4">
            <a:hlinkClick r:id="" action="ppaction://media"/>
            <a:extLst>
              <a:ext uri="{FF2B5EF4-FFF2-40B4-BE49-F238E27FC236}">
                <a16:creationId xmlns:a16="http://schemas.microsoft.com/office/drawing/2014/main" id="{415BA786-8782-813E-29C4-BC610C3C2175}"/>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65109" y="4359364"/>
            <a:ext cx="3460049" cy="1946278"/>
          </a:xfrm>
          <a:prstGeom prst="rect">
            <a:avLst/>
          </a:prstGeom>
        </p:spPr>
      </p:pic>
      <p:pic>
        <p:nvPicPr>
          <p:cNvPr id="3" name="Grafik 4">
            <a:extLst>
              <a:ext uri="{FF2B5EF4-FFF2-40B4-BE49-F238E27FC236}">
                <a16:creationId xmlns:a16="http://schemas.microsoft.com/office/drawing/2014/main" id="{76E80703-8E57-1C4A-0169-D36736A9A87B}"/>
              </a:ext>
            </a:extLst>
          </p:cNvPr>
          <p:cNvPicPr>
            <a:picLocks noChangeAspect="1"/>
          </p:cNvPicPr>
          <p:nvPr/>
        </p:nvPicPr>
        <p:blipFill rotWithShape="1">
          <a:blip r:embed="rId9">
            <a:extLst>
              <a:ext uri="{28A0092B-C50C-407E-A947-70E740481C1C}">
                <a14:useLocalDpi xmlns:a14="http://schemas.microsoft.com/office/drawing/2010/main" val="0"/>
              </a:ext>
            </a:extLst>
          </a:blip>
          <a:srcRect l="5568" t="8353" r="3487" b="10910"/>
          <a:stretch/>
        </p:blipFill>
        <p:spPr>
          <a:xfrm>
            <a:off x="4663366" y="4359364"/>
            <a:ext cx="3303478" cy="1955120"/>
          </a:xfrm>
          <a:prstGeom prst="rect">
            <a:avLst/>
          </a:prstGeom>
        </p:spPr>
      </p:pic>
      <p:pic>
        <p:nvPicPr>
          <p:cNvPr id="4" name="577_221219_Druckpuffer.mp4">
            <a:hlinkClick r:id="" action="ppaction://media"/>
            <a:extLst>
              <a:ext uri="{FF2B5EF4-FFF2-40B4-BE49-F238E27FC236}">
                <a16:creationId xmlns:a16="http://schemas.microsoft.com/office/drawing/2014/main" id="{FC67B15A-9701-6DA3-32FF-70DB5CE2FEF6}"/>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8284931" y="4350522"/>
            <a:ext cx="3475769" cy="1955120"/>
          </a:xfrm>
          <a:prstGeom prst="rect">
            <a:avLst/>
          </a:prstGeom>
        </p:spPr>
      </p:pic>
    </p:spTree>
    <p:extLst>
      <p:ext uri="{BB962C8B-B14F-4D97-AF65-F5344CB8AC3E}">
        <p14:creationId xmlns:p14="http://schemas.microsoft.com/office/powerpoint/2010/main" val="3960100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00" fill="hold"/>
                                        <p:tgtEl>
                                          <p:spTgt spid="2"/>
                                        </p:tgtEl>
                                      </p:cBhvr>
                                    </p:cmd>
                                  </p:childTnLst>
                                </p:cTn>
                              </p:par>
                            </p:childTnLst>
                          </p:cTn>
                        </p:par>
                        <p:par>
                          <p:cTn id="7" fill="hold">
                            <p:stCondLst>
                              <p:cond delay="4400"/>
                            </p:stCondLst>
                            <p:childTnLst>
                              <p:par>
                                <p:cTn id="8" presetID="1" presetClass="mediacall" presetSubtype="0" fill="hold" nodeType="afterEffect">
                                  <p:stCondLst>
                                    <p:cond delay="0"/>
                                  </p:stCondLst>
                                  <p:childTnLst>
                                    <p:cmd type="call" cmd="playFrom(0.0)">
                                      <p:cBhvr>
                                        <p:cTn id="9" dur="46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2"/>
                                        </p:tgtEl>
                                      </p:cBhvr>
                                    </p:cmd>
                                  </p:childTnLst>
                                </p:cTn>
                              </p:par>
                            </p:childTnLst>
                          </p:cTn>
                        </p:par>
                      </p:childTnLst>
                    </p:cTn>
                  </p:par>
                </p:childTnLst>
              </p:cTn>
              <p:nextCondLst>
                <p:cond evt="onClick" delay="0">
                  <p:tgtEl>
                    <p:spTgt spid="2"/>
                  </p:tgtEl>
                </p:cond>
              </p:nextCondLst>
            </p:seq>
            <p:video>
              <p:cMediaNode vol="80000">
                <p:cTn id="15" repeatCount="indefinite"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
                                        </p:tgtEl>
                                      </p:cBhvr>
                                    </p:cmd>
                                  </p:childTnLst>
                                </p:cTn>
                              </p:par>
                            </p:childTnLst>
                          </p:cTn>
                        </p:par>
                      </p:childTnLst>
                    </p:cTn>
                  </p:par>
                </p:childTnLst>
              </p:cTn>
              <p:nextCondLst>
                <p:cond evt="onClick" delay="0">
                  <p:tgtEl>
                    <p:spTgt spid="4"/>
                  </p:tgtEl>
                </p:cond>
              </p:nextCondLst>
            </p:seq>
            <p:video>
              <p:cMediaNode vol="80000">
                <p:cTn id="21" repeatCount="indefinite" fill="hold" display="0">
                  <p:stCondLst>
                    <p:cond delay="indefinite"/>
                  </p:st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D06133-B8EF-35E8-698F-9D4334144C3E}"/>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E02A8BA-D8A2-D879-8D79-18FD978D5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el 2">
            <a:extLst>
              <a:ext uri="{FF2B5EF4-FFF2-40B4-BE49-F238E27FC236}">
                <a16:creationId xmlns:a16="http://schemas.microsoft.com/office/drawing/2014/main" id="{BBE7EE51-1AB6-036B-C068-64914DB73AB2}"/>
              </a:ext>
            </a:extLst>
          </p:cNvPr>
          <p:cNvSpPr txBox="1">
            <a:spLocks/>
          </p:cNvSpPr>
          <p:nvPr/>
        </p:nvSpPr>
        <p:spPr>
          <a:xfrm>
            <a:off x="198742" y="-394667"/>
            <a:ext cx="12431730" cy="13287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kern="1200" dirty="0">
                <a:solidFill>
                  <a:schemeClr val="tx1"/>
                </a:solidFill>
                <a:latin typeface="+mj-lt"/>
                <a:ea typeface="+mj-ea"/>
                <a:cs typeface="+mj-cs"/>
              </a:rPr>
              <a:t>Spray Oiler </a:t>
            </a:r>
            <a:r>
              <a:rPr lang="en-US" sz="4400" b="1" dirty="0"/>
              <a:t>for Conventional Oil or “Hot Melt”</a:t>
            </a:r>
            <a:endParaRPr lang="en-US" sz="4400" b="1" kern="1200" dirty="0">
              <a:solidFill>
                <a:schemeClr val="tx1"/>
              </a:solidFill>
              <a:latin typeface="+mj-lt"/>
              <a:ea typeface="+mj-ea"/>
              <a:cs typeface="+mj-cs"/>
            </a:endParaRPr>
          </a:p>
        </p:txBody>
      </p:sp>
      <p:pic>
        <p:nvPicPr>
          <p:cNvPr id="13" name="Grafik 8">
            <a:extLst>
              <a:ext uri="{FF2B5EF4-FFF2-40B4-BE49-F238E27FC236}">
                <a16:creationId xmlns:a16="http://schemas.microsoft.com/office/drawing/2014/main" id="{7995D360-F6A2-2A6E-725E-7A1D9720364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886277" y="1157239"/>
            <a:ext cx="6912401" cy="2880743"/>
          </a:xfrm>
          <a:prstGeom prst="rect">
            <a:avLst/>
          </a:prstGeom>
        </p:spPr>
      </p:pic>
      <p:pic>
        <p:nvPicPr>
          <p:cNvPr id="2" name="Picture 2">
            <a:extLst>
              <a:ext uri="{FF2B5EF4-FFF2-40B4-BE49-F238E27FC236}">
                <a16:creationId xmlns:a16="http://schemas.microsoft.com/office/drawing/2014/main" id="{F2C524BB-B276-AB92-A7AC-B853237ABBC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05258" y="1572230"/>
            <a:ext cx="3243276" cy="3713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magine 4">
            <a:extLst>
              <a:ext uri="{FF2B5EF4-FFF2-40B4-BE49-F238E27FC236}">
                <a16:creationId xmlns:a16="http://schemas.microsoft.com/office/drawing/2014/main" id="{F3E6CEE1-5F83-A45F-FD64-ED7D84DEDF9A}"/>
              </a:ext>
            </a:extLst>
          </p:cNvPr>
          <p:cNvPicPr>
            <a:picLocks noChangeAspect="1"/>
          </p:cNvPicPr>
          <p:nvPr/>
        </p:nvPicPr>
        <p:blipFill>
          <a:blip r:embed="rId4"/>
          <a:stretch>
            <a:fillRect/>
          </a:stretch>
        </p:blipFill>
        <p:spPr>
          <a:xfrm>
            <a:off x="9207777" y="4261158"/>
            <a:ext cx="1625803" cy="2126050"/>
          </a:xfrm>
          <a:prstGeom prst="rect">
            <a:avLst/>
          </a:prstGeom>
        </p:spPr>
      </p:pic>
      <p:sp>
        <p:nvSpPr>
          <p:cNvPr id="6" name="Textfeld 22">
            <a:extLst>
              <a:ext uri="{FF2B5EF4-FFF2-40B4-BE49-F238E27FC236}">
                <a16:creationId xmlns:a16="http://schemas.microsoft.com/office/drawing/2014/main" id="{42CA30A0-2A83-5051-7381-50FF480AECB9}"/>
              </a:ext>
            </a:extLst>
          </p:cNvPr>
          <p:cNvSpPr txBox="1"/>
          <p:nvPr/>
        </p:nvSpPr>
        <p:spPr>
          <a:xfrm>
            <a:off x="8992399" y="6441107"/>
            <a:ext cx="3196552"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HOT MELT SOLUTION</a:t>
            </a:r>
            <a:endParaRPr lang="de-DE" sz="1600" dirty="0">
              <a:latin typeface="Arial" panose="020B0604020202020204" pitchFamily="34" charset="0"/>
              <a:cs typeface="Arial" panose="020B0604020202020204" pitchFamily="34" charset="0"/>
            </a:endParaRPr>
          </a:p>
        </p:txBody>
      </p:sp>
      <p:sp>
        <p:nvSpPr>
          <p:cNvPr id="7" name="Textfeld 22">
            <a:extLst>
              <a:ext uri="{FF2B5EF4-FFF2-40B4-BE49-F238E27FC236}">
                <a16:creationId xmlns:a16="http://schemas.microsoft.com/office/drawing/2014/main" id="{5ACCC3CD-9024-D022-B744-A0E02BE87DFD}"/>
              </a:ext>
            </a:extLst>
          </p:cNvPr>
          <p:cNvSpPr txBox="1"/>
          <p:nvPr/>
        </p:nvSpPr>
        <p:spPr>
          <a:xfrm>
            <a:off x="4886277" y="6461757"/>
            <a:ext cx="3957613"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                   OIL SOLUTION</a:t>
            </a:r>
            <a:endParaRPr lang="de-DE" sz="1600" dirty="0">
              <a:latin typeface="Arial" panose="020B0604020202020204" pitchFamily="34" charset="0"/>
              <a:cs typeface="Arial" panose="020B0604020202020204" pitchFamily="34" charset="0"/>
            </a:endParaRPr>
          </a:p>
        </p:txBody>
      </p:sp>
      <p:pic>
        <p:nvPicPr>
          <p:cNvPr id="11" name="Immagine 10">
            <a:extLst>
              <a:ext uri="{FF2B5EF4-FFF2-40B4-BE49-F238E27FC236}">
                <a16:creationId xmlns:a16="http://schemas.microsoft.com/office/drawing/2014/main" id="{7F1905E8-E2DC-1A35-9DBD-D8ECAE0CEA78}"/>
              </a:ext>
            </a:extLst>
          </p:cNvPr>
          <p:cNvPicPr>
            <a:picLocks noChangeAspect="1"/>
          </p:cNvPicPr>
          <p:nvPr/>
        </p:nvPicPr>
        <p:blipFill>
          <a:blip r:embed="rId5"/>
          <a:stretch>
            <a:fillRect/>
          </a:stretch>
        </p:blipFill>
        <p:spPr>
          <a:xfrm>
            <a:off x="4986853" y="4180854"/>
            <a:ext cx="3147054" cy="2144147"/>
          </a:xfrm>
          <a:prstGeom prst="rect">
            <a:avLst/>
          </a:prstGeom>
        </p:spPr>
      </p:pic>
      <p:sp>
        <p:nvSpPr>
          <p:cNvPr id="3" name="TextBox 2">
            <a:extLst>
              <a:ext uri="{FF2B5EF4-FFF2-40B4-BE49-F238E27FC236}">
                <a16:creationId xmlns:a16="http://schemas.microsoft.com/office/drawing/2014/main" id="{1A4F7C3B-1EC0-64EF-B040-A398E1E0C96A}"/>
              </a:ext>
            </a:extLst>
          </p:cNvPr>
          <p:cNvSpPr txBox="1"/>
          <p:nvPr/>
        </p:nvSpPr>
        <p:spPr>
          <a:xfrm>
            <a:off x="1656272" y="5934974"/>
            <a:ext cx="2380890" cy="461665"/>
          </a:xfrm>
          <a:prstGeom prst="rect">
            <a:avLst/>
          </a:prstGeom>
          <a:noFill/>
        </p:spPr>
        <p:txBody>
          <a:bodyPr wrap="square" rtlCol="0">
            <a:spAutoFit/>
          </a:bodyPr>
          <a:lstStyle/>
          <a:p>
            <a:r>
              <a:rPr lang="en-GB" sz="1200" dirty="0">
                <a:solidFill>
                  <a:srgbClr val="FF0000"/>
                </a:solidFill>
              </a:rPr>
              <a:t>These graphics are not readable  </a:t>
            </a:r>
            <a:r>
              <a:rPr lang="en-GB" sz="1200" dirty="0">
                <a:solidFill>
                  <a:srgbClr val="0000FF"/>
                </a:solidFill>
              </a:rPr>
              <a:t>and what is this?(also on slide 13)</a:t>
            </a:r>
          </a:p>
        </p:txBody>
      </p:sp>
      <p:sp>
        <p:nvSpPr>
          <p:cNvPr id="4" name="Rectangle 3">
            <a:extLst>
              <a:ext uri="{FF2B5EF4-FFF2-40B4-BE49-F238E27FC236}">
                <a16:creationId xmlns:a16="http://schemas.microsoft.com/office/drawing/2014/main" id="{65F44006-3820-60F0-D6CA-04EB24A99D12}"/>
              </a:ext>
            </a:extLst>
          </p:cNvPr>
          <p:cNvSpPr/>
          <p:nvPr/>
        </p:nvSpPr>
        <p:spPr>
          <a:xfrm>
            <a:off x="5014810" y="4117049"/>
            <a:ext cx="3243276" cy="228701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a:extLst>
              <a:ext uri="{FF2B5EF4-FFF2-40B4-BE49-F238E27FC236}">
                <a16:creationId xmlns:a16="http://schemas.microsoft.com/office/drawing/2014/main" id="{4745789D-8282-188A-BC8C-47E652E420D8}"/>
              </a:ext>
            </a:extLst>
          </p:cNvPr>
          <p:cNvCxnSpPr>
            <a:cxnSpLocks/>
          </p:cNvCxnSpPr>
          <p:nvPr/>
        </p:nvCxnSpPr>
        <p:spPr>
          <a:xfrm flipV="1">
            <a:off x="3820023" y="5755806"/>
            <a:ext cx="1066254" cy="34139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1CDEC4B-51FF-F747-9413-DCD2B6EDDC70}"/>
              </a:ext>
            </a:extLst>
          </p:cNvPr>
          <p:cNvCxnSpPr>
            <a:cxnSpLocks/>
          </p:cNvCxnSpPr>
          <p:nvPr/>
        </p:nvCxnSpPr>
        <p:spPr>
          <a:xfrm>
            <a:off x="3907013" y="6292188"/>
            <a:ext cx="2537888" cy="291048"/>
          </a:xfrm>
          <a:prstGeom prst="straightConnector1">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737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582DD86-DAF4-3A2D-D27C-C863D8B23A97}"/>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37B486A1-F5C6-C499-1213-7326E48F6D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el 2">
            <a:extLst>
              <a:ext uri="{FF2B5EF4-FFF2-40B4-BE49-F238E27FC236}">
                <a16:creationId xmlns:a16="http://schemas.microsoft.com/office/drawing/2014/main" id="{EE899A2C-A25B-1697-1F51-38EBC9F55402}"/>
              </a:ext>
            </a:extLst>
          </p:cNvPr>
          <p:cNvSpPr txBox="1">
            <a:spLocks/>
          </p:cNvSpPr>
          <p:nvPr/>
        </p:nvSpPr>
        <p:spPr>
          <a:xfrm>
            <a:off x="564293" y="113918"/>
            <a:ext cx="11060364" cy="753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dirty="0"/>
              <a:t>Blanks and Conveyors: Cleaning Before Stacking</a:t>
            </a:r>
          </a:p>
        </p:txBody>
      </p:sp>
      <p:pic>
        <p:nvPicPr>
          <p:cNvPr id="13" name="Grafik 8">
            <a:extLst>
              <a:ext uri="{FF2B5EF4-FFF2-40B4-BE49-F238E27FC236}">
                <a16:creationId xmlns:a16="http://schemas.microsoft.com/office/drawing/2014/main" id="{287B2EB4-C264-A2A9-0FED-2ED37BDB8ED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842442" y="1735690"/>
            <a:ext cx="6912401" cy="2880743"/>
          </a:xfrm>
          <a:prstGeom prst="rect">
            <a:avLst/>
          </a:prstGeom>
        </p:spPr>
      </p:pic>
      <p:pic>
        <p:nvPicPr>
          <p:cNvPr id="2" name="Grafik 4" descr="Ein Bild, das Nähmaschine, Im Haus, Gerät, Schwarz enthält.&#10;&#10;Automatisch generierte Beschreibung">
            <a:extLst>
              <a:ext uri="{FF2B5EF4-FFF2-40B4-BE49-F238E27FC236}">
                <a16:creationId xmlns:a16="http://schemas.microsoft.com/office/drawing/2014/main" id="{4BFAB718-9297-1D55-04E4-A8DC06886F80}"/>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a14:imgEffect>
                  </a14:imgLayer>
                </a14:imgProps>
              </a:ext>
            </a:extLst>
          </a:blip>
          <a:srcRect l="8478" t="11617" r="4723"/>
          <a:stretch/>
        </p:blipFill>
        <p:spPr>
          <a:xfrm>
            <a:off x="437157" y="1735690"/>
            <a:ext cx="4206543" cy="2408927"/>
          </a:xfrm>
          <a:prstGeom prst="rect">
            <a:avLst/>
          </a:prstGeom>
        </p:spPr>
      </p:pic>
      <p:pic>
        <p:nvPicPr>
          <p:cNvPr id="4" name="D3324834">
            <a:hlinkClick r:id="" action="ppaction://media"/>
            <a:extLst>
              <a:ext uri="{FF2B5EF4-FFF2-40B4-BE49-F238E27FC236}">
                <a16:creationId xmlns:a16="http://schemas.microsoft.com/office/drawing/2014/main" id="{6F8B6400-1F2C-1E9B-070F-4C7917E41CDB}"/>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85842" y="4778681"/>
            <a:ext cx="3509172" cy="1973909"/>
          </a:xfrm>
          <a:prstGeom prst="rect">
            <a:avLst/>
          </a:prstGeom>
        </p:spPr>
      </p:pic>
      <p:pic>
        <p:nvPicPr>
          <p:cNvPr id="1026" name="Immagine 25">
            <a:extLst>
              <a:ext uri="{FF2B5EF4-FFF2-40B4-BE49-F238E27FC236}">
                <a16:creationId xmlns:a16="http://schemas.microsoft.com/office/drawing/2014/main" id="{1D6C94EF-A62F-5747-742B-04E188F5ABD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79322" y="4778681"/>
            <a:ext cx="4098601" cy="1973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DEFF01FC-BAAE-AB09-BA91-A7488B01A11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62231" y="4778680"/>
            <a:ext cx="2992612" cy="1990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391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CE8CDAE-ABA6-16EF-72B7-A961533B565B}"/>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47CFE167-49BD-3E9D-038A-3BF855A02E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el 2">
            <a:extLst>
              <a:ext uri="{FF2B5EF4-FFF2-40B4-BE49-F238E27FC236}">
                <a16:creationId xmlns:a16="http://schemas.microsoft.com/office/drawing/2014/main" id="{4AD5E406-F5AA-9DAA-8822-77B278EEEC08}"/>
              </a:ext>
            </a:extLst>
          </p:cNvPr>
          <p:cNvSpPr txBox="1">
            <a:spLocks/>
          </p:cNvSpPr>
          <p:nvPr/>
        </p:nvSpPr>
        <p:spPr>
          <a:xfrm>
            <a:off x="564293" y="677308"/>
            <a:ext cx="11060364" cy="75392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dirty="0"/>
              <a:t>Transport Belt Conveyor</a:t>
            </a:r>
          </a:p>
        </p:txBody>
      </p:sp>
      <p:pic>
        <p:nvPicPr>
          <p:cNvPr id="4" name="Immagine 3">
            <a:extLst>
              <a:ext uri="{FF2B5EF4-FFF2-40B4-BE49-F238E27FC236}">
                <a16:creationId xmlns:a16="http://schemas.microsoft.com/office/drawing/2014/main" id="{79464E03-2CDE-912D-ADCD-D24DFD95EA75}"/>
              </a:ext>
            </a:extLst>
          </p:cNvPr>
          <p:cNvPicPr>
            <a:picLocks noChangeAspect="1"/>
          </p:cNvPicPr>
          <p:nvPr/>
        </p:nvPicPr>
        <p:blipFill>
          <a:blip r:embed="rId2"/>
          <a:stretch>
            <a:fillRect/>
          </a:stretch>
        </p:blipFill>
        <p:spPr>
          <a:xfrm>
            <a:off x="188660" y="1431235"/>
            <a:ext cx="6025009" cy="2556665"/>
          </a:xfrm>
          <a:prstGeom prst="rect">
            <a:avLst/>
          </a:prstGeom>
        </p:spPr>
      </p:pic>
      <p:pic>
        <p:nvPicPr>
          <p:cNvPr id="6" name="Immagine 5">
            <a:extLst>
              <a:ext uri="{FF2B5EF4-FFF2-40B4-BE49-F238E27FC236}">
                <a16:creationId xmlns:a16="http://schemas.microsoft.com/office/drawing/2014/main" id="{F209D2C0-EBB7-4101-A311-2DA71246900D}"/>
              </a:ext>
            </a:extLst>
          </p:cNvPr>
          <p:cNvPicPr>
            <a:picLocks noChangeAspect="1"/>
          </p:cNvPicPr>
          <p:nvPr/>
        </p:nvPicPr>
        <p:blipFill>
          <a:blip r:embed="rId3"/>
          <a:stretch>
            <a:fillRect/>
          </a:stretch>
        </p:blipFill>
        <p:spPr>
          <a:xfrm>
            <a:off x="6147148" y="1431235"/>
            <a:ext cx="5800045" cy="2763469"/>
          </a:xfrm>
          <a:prstGeom prst="rect">
            <a:avLst/>
          </a:prstGeom>
        </p:spPr>
      </p:pic>
      <p:pic>
        <p:nvPicPr>
          <p:cNvPr id="8" name="Immagine 7">
            <a:extLst>
              <a:ext uri="{FF2B5EF4-FFF2-40B4-BE49-F238E27FC236}">
                <a16:creationId xmlns:a16="http://schemas.microsoft.com/office/drawing/2014/main" id="{9AD5DFC3-1E4C-3DF8-CEC6-AF150B54367B}"/>
              </a:ext>
            </a:extLst>
          </p:cNvPr>
          <p:cNvPicPr>
            <a:picLocks noChangeAspect="1"/>
          </p:cNvPicPr>
          <p:nvPr/>
        </p:nvPicPr>
        <p:blipFill>
          <a:blip r:embed="rId4"/>
          <a:stretch>
            <a:fillRect/>
          </a:stretch>
        </p:blipFill>
        <p:spPr>
          <a:xfrm>
            <a:off x="188660" y="4534644"/>
            <a:ext cx="2301510" cy="1983415"/>
          </a:xfrm>
          <a:prstGeom prst="rect">
            <a:avLst/>
          </a:prstGeom>
        </p:spPr>
      </p:pic>
      <p:pic>
        <p:nvPicPr>
          <p:cNvPr id="11" name="Immagine 10">
            <a:extLst>
              <a:ext uri="{FF2B5EF4-FFF2-40B4-BE49-F238E27FC236}">
                <a16:creationId xmlns:a16="http://schemas.microsoft.com/office/drawing/2014/main" id="{B768B09E-3F37-84A4-759C-54EF9ACD74D4}"/>
              </a:ext>
            </a:extLst>
          </p:cNvPr>
          <p:cNvPicPr>
            <a:picLocks noChangeAspect="1"/>
          </p:cNvPicPr>
          <p:nvPr/>
        </p:nvPicPr>
        <p:blipFill>
          <a:blip r:embed="rId5"/>
          <a:stretch>
            <a:fillRect/>
          </a:stretch>
        </p:blipFill>
        <p:spPr>
          <a:xfrm>
            <a:off x="9720460" y="4534644"/>
            <a:ext cx="2226733" cy="1983415"/>
          </a:xfrm>
          <a:prstGeom prst="rect">
            <a:avLst/>
          </a:prstGeom>
        </p:spPr>
      </p:pic>
      <p:sp>
        <p:nvSpPr>
          <p:cNvPr id="2" name="CasellaDiTesto 1">
            <a:extLst>
              <a:ext uri="{FF2B5EF4-FFF2-40B4-BE49-F238E27FC236}">
                <a16:creationId xmlns:a16="http://schemas.microsoft.com/office/drawing/2014/main" id="{11BABB0B-4572-EEBB-1DE2-CB8F1A5827FC}"/>
              </a:ext>
            </a:extLst>
          </p:cNvPr>
          <p:cNvSpPr txBox="1"/>
          <p:nvPr/>
        </p:nvSpPr>
        <p:spPr>
          <a:xfrm>
            <a:off x="2773017" y="4227081"/>
            <a:ext cx="6705685" cy="2554545"/>
          </a:xfrm>
          <a:prstGeom prst="rect">
            <a:avLst/>
          </a:prstGeom>
          <a:noFill/>
        </p:spPr>
        <p:txBody>
          <a:bodyPr wrap="square" rtlCol="0">
            <a:spAutoFit/>
          </a:bodyPr>
          <a:lstStyle/>
          <a:p>
            <a:pPr algn="l"/>
            <a:r>
              <a:rPr lang="en-US" sz="1600" b="0" i="0" u="none" strike="noStrike" baseline="0" dirty="0">
                <a:solidFill>
                  <a:srgbClr val="262626"/>
                </a:solidFill>
                <a:latin typeface="Arial" panose="020B0604020202020204" pitchFamily="34" charset="0"/>
                <a:cs typeface="Arial" panose="020B0604020202020204" pitchFamily="34" charset="0"/>
              </a:rPr>
              <a:t>The </a:t>
            </a:r>
            <a:r>
              <a:rPr lang="en-US" sz="1600" b="1" i="0" u="none" strike="noStrike" baseline="0" dirty="0">
                <a:solidFill>
                  <a:srgbClr val="262626"/>
                </a:solidFill>
                <a:latin typeface="Arial" panose="020B0604020202020204" pitchFamily="34" charset="0"/>
                <a:cs typeface="Arial" panose="020B0604020202020204" pitchFamily="34" charset="0"/>
              </a:rPr>
              <a:t>System </a:t>
            </a:r>
            <a:r>
              <a:rPr lang="en-US" sz="1600" b="0" i="0" u="none" strike="noStrike" baseline="0" dirty="0">
                <a:solidFill>
                  <a:srgbClr val="262626"/>
                </a:solidFill>
                <a:latin typeface="Arial" panose="020B0604020202020204" pitchFamily="34" charset="0"/>
                <a:cs typeface="Arial" panose="020B0604020202020204" pitchFamily="34" charset="0"/>
              </a:rPr>
              <a:t>cleans the lower surface of conveyor belts such as vacuum belts or magnetic conveyors. A thorough cleaning of conveyor belts</a:t>
            </a:r>
          </a:p>
          <a:p>
            <a:pPr algn="l"/>
            <a:r>
              <a:rPr lang="en-US" sz="1600" b="0" i="0" u="none" strike="noStrike" baseline="0" dirty="0">
                <a:solidFill>
                  <a:srgbClr val="262626"/>
                </a:solidFill>
                <a:latin typeface="Arial" panose="020B0604020202020204" pitchFamily="34" charset="0"/>
                <a:cs typeface="Arial" panose="020B0604020202020204" pitchFamily="34" charset="0"/>
              </a:rPr>
              <a:t>prevents particles from being dragged along the line and ensures that transported blanks remain free of residues. The compact design and its integration from below allow for an easy integration into the line, e.g. after cutting or before the forming of blanks.</a:t>
            </a:r>
          </a:p>
          <a:p>
            <a:pPr algn="l"/>
            <a:r>
              <a:rPr lang="en-US" sz="1600" b="0" i="0" u="none" strike="noStrike" baseline="0" dirty="0">
                <a:solidFill>
                  <a:srgbClr val="262626"/>
                </a:solidFill>
                <a:latin typeface="Arial" panose="020B0604020202020204" pitchFamily="34" charset="0"/>
                <a:cs typeface="Arial" panose="020B0604020202020204" pitchFamily="34" charset="0"/>
              </a:rPr>
              <a:t>A self-cleaning unit permanently cleans the brush filaments providing for stable 24/7 operations. During the self-cleaning process, wax-like lubricant agglomerations are made flowable and may be separated from the suction flow within an optional </a:t>
            </a:r>
            <a:r>
              <a:rPr lang="it-IT" sz="1600" b="0" i="0" u="none" strike="noStrike" baseline="0" dirty="0" err="1">
                <a:solidFill>
                  <a:srgbClr val="262626"/>
                </a:solidFill>
                <a:latin typeface="Arial" panose="020B0604020202020204" pitchFamily="34" charset="0"/>
                <a:cs typeface="Arial" panose="020B0604020202020204" pitchFamily="34" charset="0"/>
              </a:rPr>
              <a:t>cyclone</a:t>
            </a:r>
            <a:r>
              <a:rPr lang="it-IT" sz="1600" b="0" i="0" u="none" strike="noStrike" baseline="0" dirty="0">
                <a:solidFill>
                  <a:srgbClr val="262626"/>
                </a:solidFill>
                <a:latin typeface="Arial" panose="020B0604020202020204" pitchFamily="34" charset="0"/>
                <a:cs typeface="Arial" panose="020B0604020202020204" pitchFamily="34" charset="0"/>
              </a:rPr>
              <a:t> separator.</a:t>
            </a:r>
            <a:endParaRPr lang="it-IT"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1586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3CB3C-47B0-031A-8DD1-B7B196342FF2}"/>
            </a:ext>
          </a:extLst>
        </p:cNvPr>
        <p:cNvGrpSpPr/>
        <p:nvPr/>
      </p:nvGrpSpPr>
      <p:grpSpPr>
        <a:xfrm>
          <a:off x="0" y="0"/>
          <a:ext cx="0" cy="0"/>
          <a:chOff x="0" y="0"/>
          <a:chExt cx="0" cy="0"/>
        </a:xfrm>
      </p:grpSpPr>
      <p:sp>
        <p:nvSpPr>
          <p:cNvPr id="10" name="Titel 2">
            <a:extLst>
              <a:ext uri="{FF2B5EF4-FFF2-40B4-BE49-F238E27FC236}">
                <a16:creationId xmlns:a16="http://schemas.microsoft.com/office/drawing/2014/main" id="{F8BF815B-D5E0-F484-326D-57621D0C14C0}"/>
              </a:ext>
            </a:extLst>
          </p:cNvPr>
          <p:cNvSpPr txBox="1">
            <a:spLocks/>
          </p:cNvSpPr>
          <p:nvPr/>
        </p:nvSpPr>
        <p:spPr>
          <a:xfrm>
            <a:off x="606175" y="205483"/>
            <a:ext cx="10831297" cy="80049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kern="1200" dirty="0">
                <a:latin typeface="+mj-lt"/>
                <a:ea typeface="+mj-ea"/>
                <a:cs typeface="+mj-cs"/>
              </a:rPr>
              <a:t>Typical layout of a </a:t>
            </a:r>
            <a:r>
              <a:rPr lang="en-US" sz="4400" b="1" dirty="0"/>
              <a:t>press l</a:t>
            </a:r>
            <a:r>
              <a:rPr lang="en-US" sz="4400" b="1" kern="1200" dirty="0">
                <a:latin typeface="+mj-lt"/>
                <a:ea typeface="+mj-ea"/>
                <a:cs typeface="+mj-cs"/>
              </a:rPr>
              <a:t>ine for skin panel parts</a:t>
            </a:r>
          </a:p>
        </p:txBody>
      </p:sp>
      <p:pic>
        <p:nvPicPr>
          <p:cNvPr id="2" name="Grafik 3" descr="Ein Bild, das Screenshot, Text, Design enthält.&#10;&#10;Automatisch generierte Beschreibung">
            <a:extLst>
              <a:ext uri="{FF2B5EF4-FFF2-40B4-BE49-F238E27FC236}">
                <a16:creationId xmlns:a16="http://schemas.microsoft.com/office/drawing/2014/main" id="{7C605B6D-0B21-F3E7-5484-A626425910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6218" y="1973959"/>
            <a:ext cx="9859564" cy="4108974"/>
          </a:xfrm>
          <a:prstGeom prst="rect">
            <a:avLst/>
          </a:prstGeom>
        </p:spPr>
      </p:pic>
    </p:spTree>
    <p:extLst>
      <p:ext uri="{BB962C8B-B14F-4D97-AF65-F5344CB8AC3E}">
        <p14:creationId xmlns:p14="http://schemas.microsoft.com/office/powerpoint/2010/main" val="3132507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5FB81-2E0E-74C8-4731-B307739A3C8B}"/>
            </a:ext>
          </a:extLst>
        </p:cNvPr>
        <p:cNvGrpSpPr/>
        <p:nvPr/>
      </p:nvGrpSpPr>
      <p:grpSpPr>
        <a:xfrm>
          <a:off x="0" y="0"/>
          <a:ext cx="0" cy="0"/>
          <a:chOff x="0" y="0"/>
          <a:chExt cx="0" cy="0"/>
        </a:xfrm>
      </p:grpSpPr>
      <p:sp>
        <p:nvSpPr>
          <p:cNvPr id="10" name="Titel 2">
            <a:extLst>
              <a:ext uri="{FF2B5EF4-FFF2-40B4-BE49-F238E27FC236}">
                <a16:creationId xmlns:a16="http://schemas.microsoft.com/office/drawing/2014/main" id="{3C44CF70-BBA0-0F20-18DB-3B4A8259E4D1}"/>
              </a:ext>
            </a:extLst>
          </p:cNvPr>
          <p:cNvSpPr txBox="1">
            <a:spLocks/>
          </p:cNvSpPr>
          <p:nvPr/>
        </p:nvSpPr>
        <p:spPr>
          <a:xfrm>
            <a:off x="1006533" y="205483"/>
            <a:ext cx="10178934" cy="72858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kern="1200" dirty="0">
                <a:latin typeface="+mj-lt"/>
                <a:ea typeface="+mj-ea"/>
                <a:cs typeface="+mj-cs"/>
              </a:rPr>
              <a:t>Brush Cleaner &amp; Sectorial Oiler on 2 frames </a:t>
            </a:r>
          </a:p>
        </p:txBody>
      </p:sp>
      <p:pic>
        <p:nvPicPr>
          <p:cNvPr id="3" name="Grafik 3" descr="Ein Bild, das Screenshot, Text, Design enthält.&#10;&#10;Automatisch generierte Beschreibung">
            <a:extLst>
              <a:ext uri="{FF2B5EF4-FFF2-40B4-BE49-F238E27FC236}">
                <a16:creationId xmlns:a16="http://schemas.microsoft.com/office/drawing/2014/main" id="{59ED0073-B424-0639-A604-EDB974FFE3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4612" y="1505460"/>
            <a:ext cx="6988038" cy="2912265"/>
          </a:xfrm>
          <a:prstGeom prst="rect">
            <a:avLst/>
          </a:prstGeom>
        </p:spPr>
      </p:pic>
      <p:pic>
        <p:nvPicPr>
          <p:cNvPr id="5" name="Immagine 4">
            <a:extLst>
              <a:ext uri="{FF2B5EF4-FFF2-40B4-BE49-F238E27FC236}">
                <a16:creationId xmlns:a16="http://schemas.microsoft.com/office/drawing/2014/main" id="{8CBCABAC-80E9-51C5-8ADC-DBD9BC8D9AD8}"/>
              </a:ext>
            </a:extLst>
          </p:cNvPr>
          <p:cNvPicPr>
            <a:picLocks noChangeAspect="1"/>
          </p:cNvPicPr>
          <p:nvPr/>
        </p:nvPicPr>
        <p:blipFill>
          <a:blip r:embed="rId3"/>
          <a:stretch>
            <a:fillRect/>
          </a:stretch>
        </p:blipFill>
        <p:spPr>
          <a:xfrm>
            <a:off x="291063" y="2119774"/>
            <a:ext cx="4447275" cy="1466797"/>
          </a:xfrm>
          <a:prstGeom prst="rect">
            <a:avLst/>
          </a:prstGeom>
        </p:spPr>
      </p:pic>
      <p:pic>
        <p:nvPicPr>
          <p:cNvPr id="8" name="Immagine 7">
            <a:extLst>
              <a:ext uri="{FF2B5EF4-FFF2-40B4-BE49-F238E27FC236}">
                <a16:creationId xmlns:a16="http://schemas.microsoft.com/office/drawing/2014/main" id="{F1599A18-9317-AECB-9F21-9DC15A7C2502}"/>
              </a:ext>
            </a:extLst>
          </p:cNvPr>
          <p:cNvPicPr>
            <a:picLocks noChangeAspect="1"/>
          </p:cNvPicPr>
          <p:nvPr/>
        </p:nvPicPr>
        <p:blipFill>
          <a:blip r:embed="rId4"/>
          <a:stretch>
            <a:fillRect/>
          </a:stretch>
        </p:blipFill>
        <p:spPr>
          <a:xfrm>
            <a:off x="2765522" y="4611756"/>
            <a:ext cx="4767539" cy="2145619"/>
          </a:xfrm>
          <a:prstGeom prst="rect">
            <a:avLst/>
          </a:prstGeom>
        </p:spPr>
      </p:pic>
      <p:sp>
        <p:nvSpPr>
          <p:cNvPr id="2" name="TextBox 1">
            <a:extLst>
              <a:ext uri="{FF2B5EF4-FFF2-40B4-BE49-F238E27FC236}">
                <a16:creationId xmlns:a16="http://schemas.microsoft.com/office/drawing/2014/main" id="{ADC4798A-170F-4D08-4431-726A6790F20E}"/>
              </a:ext>
            </a:extLst>
          </p:cNvPr>
          <p:cNvSpPr txBox="1"/>
          <p:nvPr/>
        </p:nvSpPr>
        <p:spPr>
          <a:xfrm>
            <a:off x="707367" y="3780602"/>
            <a:ext cx="2380890" cy="276999"/>
          </a:xfrm>
          <a:prstGeom prst="rect">
            <a:avLst/>
          </a:prstGeom>
          <a:noFill/>
        </p:spPr>
        <p:txBody>
          <a:bodyPr wrap="square" rtlCol="0">
            <a:spAutoFit/>
          </a:bodyPr>
          <a:lstStyle/>
          <a:p>
            <a:r>
              <a:rPr lang="en-GB" sz="1200" dirty="0">
                <a:solidFill>
                  <a:srgbClr val="FF0000"/>
                </a:solidFill>
              </a:rPr>
              <a:t>This photo is a bit ‘messy’ </a:t>
            </a:r>
            <a:r>
              <a:rPr lang="en-GB" sz="1200" dirty="0">
                <a:solidFill>
                  <a:srgbClr val="FF0000"/>
                </a:solidFill>
                <a:sym typeface="Wingdings" panose="05000000000000000000" pitchFamily="2" charset="2"/>
              </a:rPr>
              <a:t></a:t>
            </a:r>
            <a:endParaRPr lang="en-GB" sz="1200" dirty="0">
              <a:solidFill>
                <a:srgbClr val="0000FF"/>
              </a:solidFill>
            </a:endParaRPr>
          </a:p>
        </p:txBody>
      </p:sp>
    </p:spTree>
    <p:extLst>
      <p:ext uri="{BB962C8B-B14F-4D97-AF65-F5344CB8AC3E}">
        <p14:creationId xmlns:p14="http://schemas.microsoft.com/office/powerpoint/2010/main" val="3168141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85D80-F6E4-5543-F6C0-2CE3DCE8E749}"/>
            </a:ext>
          </a:extLst>
        </p:cNvPr>
        <p:cNvGrpSpPr/>
        <p:nvPr/>
      </p:nvGrpSpPr>
      <p:grpSpPr>
        <a:xfrm>
          <a:off x="0" y="0"/>
          <a:ext cx="0" cy="0"/>
          <a:chOff x="0" y="0"/>
          <a:chExt cx="0" cy="0"/>
        </a:xfrm>
      </p:grpSpPr>
      <p:sp>
        <p:nvSpPr>
          <p:cNvPr id="10" name="Titel 2">
            <a:extLst>
              <a:ext uri="{FF2B5EF4-FFF2-40B4-BE49-F238E27FC236}">
                <a16:creationId xmlns:a16="http://schemas.microsoft.com/office/drawing/2014/main" id="{E098EA4B-6A20-6469-BB5F-EB29DA5D8E5D}"/>
              </a:ext>
            </a:extLst>
          </p:cNvPr>
          <p:cNvSpPr txBox="1">
            <a:spLocks/>
          </p:cNvSpPr>
          <p:nvPr/>
        </p:nvSpPr>
        <p:spPr>
          <a:xfrm>
            <a:off x="456765" y="215757"/>
            <a:ext cx="11575885" cy="134468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kern="1200" dirty="0">
                <a:latin typeface="+mj-lt"/>
                <a:ea typeface="+mj-ea"/>
                <a:cs typeface="+mj-cs"/>
              </a:rPr>
              <a:t>Brush Cleaner &amp; Sectorial Oiler on 1 frame </a:t>
            </a:r>
            <a:endParaRPr lang="en-US" sz="4400" b="1" dirty="0"/>
          </a:p>
          <a:p>
            <a:pPr>
              <a:spcAft>
                <a:spcPts val="600"/>
              </a:spcAft>
            </a:pPr>
            <a:r>
              <a:rPr lang="en-US" sz="4400" b="1" kern="1200" dirty="0">
                <a:latin typeface="+mj-lt"/>
                <a:ea typeface="+mj-ea"/>
                <a:cs typeface="+mj-cs"/>
              </a:rPr>
              <a:t>COMBI – Typically for Wet Washer replacement</a:t>
            </a:r>
          </a:p>
        </p:txBody>
      </p:sp>
      <p:pic>
        <p:nvPicPr>
          <p:cNvPr id="3" name="Grafik 3" descr="Ein Bild, das Screenshot, Text, Design enthält.&#10;&#10;Automatisch generierte Beschreibung">
            <a:extLst>
              <a:ext uri="{FF2B5EF4-FFF2-40B4-BE49-F238E27FC236}">
                <a16:creationId xmlns:a16="http://schemas.microsoft.com/office/drawing/2014/main" id="{5A64E8AB-A99D-CDC5-C4D9-F0645C077D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65407" y="1680944"/>
            <a:ext cx="6988038" cy="2912265"/>
          </a:xfrm>
          <a:prstGeom prst="rect">
            <a:avLst/>
          </a:prstGeom>
        </p:spPr>
      </p:pic>
      <p:pic>
        <p:nvPicPr>
          <p:cNvPr id="4" name="Immagine 3">
            <a:extLst>
              <a:ext uri="{FF2B5EF4-FFF2-40B4-BE49-F238E27FC236}">
                <a16:creationId xmlns:a16="http://schemas.microsoft.com/office/drawing/2014/main" id="{FF0BFD9E-844E-B1E4-7764-A257777CCD3C}"/>
              </a:ext>
            </a:extLst>
          </p:cNvPr>
          <p:cNvPicPr>
            <a:picLocks noChangeAspect="1"/>
          </p:cNvPicPr>
          <p:nvPr/>
        </p:nvPicPr>
        <p:blipFill>
          <a:blip r:embed="rId3"/>
          <a:stretch>
            <a:fillRect/>
          </a:stretch>
        </p:blipFill>
        <p:spPr>
          <a:xfrm>
            <a:off x="265751" y="1918587"/>
            <a:ext cx="4572000" cy="2495550"/>
          </a:xfrm>
          <a:prstGeom prst="rect">
            <a:avLst/>
          </a:prstGeom>
        </p:spPr>
      </p:pic>
      <p:pic>
        <p:nvPicPr>
          <p:cNvPr id="6" name="Immagine 5">
            <a:extLst>
              <a:ext uri="{FF2B5EF4-FFF2-40B4-BE49-F238E27FC236}">
                <a16:creationId xmlns:a16="http://schemas.microsoft.com/office/drawing/2014/main" id="{87601DDA-C9BE-9C3F-2F0C-0CE48A83B8D3}"/>
              </a:ext>
            </a:extLst>
          </p:cNvPr>
          <p:cNvPicPr>
            <a:picLocks noChangeAspect="1"/>
          </p:cNvPicPr>
          <p:nvPr/>
        </p:nvPicPr>
        <p:blipFill>
          <a:blip r:embed="rId4"/>
          <a:stretch>
            <a:fillRect/>
          </a:stretch>
        </p:blipFill>
        <p:spPr>
          <a:xfrm>
            <a:off x="817452" y="4772280"/>
            <a:ext cx="4369643" cy="1966547"/>
          </a:xfrm>
          <a:prstGeom prst="rect">
            <a:avLst/>
          </a:prstGeom>
        </p:spPr>
      </p:pic>
      <p:pic>
        <p:nvPicPr>
          <p:cNvPr id="8" name="Immagine 7">
            <a:extLst>
              <a:ext uri="{FF2B5EF4-FFF2-40B4-BE49-F238E27FC236}">
                <a16:creationId xmlns:a16="http://schemas.microsoft.com/office/drawing/2014/main" id="{7DD8C750-174A-0CDF-7038-DC443C3DE314}"/>
              </a:ext>
            </a:extLst>
          </p:cNvPr>
          <p:cNvPicPr>
            <a:picLocks noChangeAspect="1"/>
          </p:cNvPicPr>
          <p:nvPr/>
        </p:nvPicPr>
        <p:blipFill>
          <a:blip r:embed="rId5"/>
          <a:stretch>
            <a:fillRect/>
          </a:stretch>
        </p:blipFill>
        <p:spPr>
          <a:xfrm>
            <a:off x="5918358" y="4772280"/>
            <a:ext cx="5362161" cy="1966547"/>
          </a:xfrm>
          <a:prstGeom prst="rect">
            <a:avLst/>
          </a:prstGeom>
        </p:spPr>
      </p:pic>
      <p:sp>
        <p:nvSpPr>
          <p:cNvPr id="9" name="Titel 2">
            <a:extLst>
              <a:ext uri="{FF2B5EF4-FFF2-40B4-BE49-F238E27FC236}">
                <a16:creationId xmlns:a16="http://schemas.microsoft.com/office/drawing/2014/main" id="{CC5C7F9F-B739-5115-0870-07EE5E5D88CC}"/>
              </a:ext>
            </a:extLst>
          </p:cNvPr>
          <p:cNvSpPr txBox="1">
            <a:spLocks/>
          </p:cNvSpPr>
          <p:nvPr/>
        </p:nvSpPr>
        <p:spPr>
          <a:xfrm>
            <a:off x="1403481" y="4333460"/>
            <a:ext cx="2598295" cy="43882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2400" b="1" kern="1200" dirty="0">
                <a:latin typeface="+mj-lt"/>
                <a:ea typeface="+mj-ea"/>
                <a:cs typeface="+mj-cs"/>
              </a:rPr>
              <a:t>Sectorial Version</a:t>
            </a:r>
          </a:p>
        </p:txBody>
      </p:sp>
      <p:sp>
        <p:nvSpPr>
          <p:cNvPr id="11" name="Titel 2">
            <a:extLst>
              <a:ext uri="{FF2B5EF4-FFF2-40B4-BE49-F238E27FC236}">
                <a16:creationId xmlns:a16="http://schemas.microsoft.com/office/drawing/2014/main" id="{6388C059-DBF6-8FA6-41A2-2DFA4B14698F}"/>
              </a:ext>
            </a:extLst>
          </p:cNvPr>
          <p:cNvSpPr txBox="1">
            <a:spLocks/>
          </p:cNvSpPr>
          <p:nvPr/>
        </p:nvSpPr>
        <p:spPr>
          <a:xfrm>
            <a:off x="7300290" y="4306371"/>
            <a:ext cx="2598295" cy="43882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2400" b="1" kern="1200" dirty="0">
                <a:latin typeface="+mj-lt"/>
                <a:ea typeface="+mj-ea"/>
                <a:cs typeface="+mj-cs"/>
              </a:rPr>
              <a:t>Strips Version</a:t>
            </a:r>
          </a:p>
        </p:txBody>
      </p:sp>
    </p:spTree>
    <p:extLst>
      <p:ext uri="{BB962C8B-B14F-4D97-AF65-F5344CB8AC3E}">
        <p14:creationId xmlns:p14="http://schemas.microsoft.com/office/powerpoint/2010/main" val="181249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DFED0-21F5-3D07-069C-8C17D89D249A}"/>
            </a:ext>
          </a:extLst>
        </p:cNvPr>
        <p:cNvGrpSpPr/>
        <p:nvPr/>
      </p:nvGrpSpPr>
      <p:grpSpPr>
        <a:xfrm>
          <a:off x="0" y="0"/>
          <a:ext cx="0" cy="0"/>
          <a:chOff x="0" y="0"/>
          <a:chExt cx="0" cy="0"/>
        </a:xfrm>
      </p:grpSpPr>
      <p:sp>
        <p:nvSpPr>
          <p:cNvPr id="10" name="Titel 2">
            <a:extLst>
              <a:ext uri="{FF2B5EF4-FFF2-40B4-BE49-F238E27FC236}">
                <a16:creationId xmlns:a16="http://schemas.microsoft.com/office/drawing/2014/main" id="{B897F700-7C33-7209-79B8-BDA34A1E7187}"/>
              </a:ext>
            </a:extLst>
          </p:cNvPr>
          <p:cNvSpPr txBox="1">
            <a:spLocks/>
          </p:cNvSpPr>
          <p:nvPr/>
        </p:nvSpPr>
        <p:spPr>
          <a:xfrm>
            <a:off x="308057" y="5433"/>
            <a:ext cx="11575885" cy="14438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kern="1200" dirty="0">
                <a:latin typeface="+mj-lt"/>
                <a:ea typeface="+mj-ea"/>
                <a:cs typeface="+mj-cs"/>
              </a:rPr>
              <a:t>Brush Cleaner &amp; Oiler </a:t>
            </a:r>
            <a:r>
              <a:rPr lang="en-US" sz="4400" b="1" dirty="0"/>
              <a:t>on</a:t>
            </a:r>
            <a:r>
              <a:rPr lang="en-US" sz="4400" b="1" kern="1200" dirty="0">
                <a:latin typeface="+mj-lt"/>
                <a:ea typeface="+mj-ea"/>
                <a:cs typeface="+mj-cs"/>
              </a:rPr>
              <a:t> </a:t>
            </a:r>
          </a:p>
          <a:p>
            <a:pPr>
              <a:spcAft>
                <a:spcPts val="600"/>
              </a:spcAft>
            </a:pPr>
            <a:r>
              <a:rPr lang="en-US" sz="4400" b="1" kern="1200" dirty="0">
                <a:latin typeface="+mj-lt"/>
                <a:ea typeface="+mj-ea"/>
                <a:cs typeface="+mj-cs"/>
              </a:rPr>
              <a:t>Lifting Bypass Conveyor</a:t>
            </a:r>
          </a:p>
        </p:txBody>
      </p:sp>
      <p:pic>
        <p:nvPicPr>
          <p:cNvPr id="3" name="Grafik 3" descr="Ein Bild, das Screenshot, Text, Design enthält.&#10;&#10;Automatisch generierte Beschreibung">
            <a:extLst>
              <a:ext uri="{FF2B5EF4-FFF2-40B4-BE49-F238E27FC236}">
                <a16:creationId xmlns:a16="http://schemas.microsoft.com/office/drawing/2014/main" id="{9A52A2B0-3018-711C-484F-83CE286268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4612" y="1656965"/>
            <a:ext cx="6988038" cy="2912265"/>
          </a:xfrm>
          <a:prstGeom prst="rect">
            <a:avLst/>
          </a:prstGeom>
        </p:spPr>
      </p:pic>
      <p:pic>
        <p:nvPicPr>
          <p:cNvPr id="6" name="Immagine 5" descr="Immagine che contiene macchina, ingegneria, Ricambio auto, mugnaio&#10;&#10;Descrizione generata automaticamente">
            <a:extLst>
              <a:ext uri="{FF2B5EF4-FFF2-40B4-BE49-F238E27FC236}">
                <a16:creationId xmlns:a16="http://schemas.microsoft.com/office/drawing/2014/main" id="{AB3CCCF2-45B9-ABD6-71E2-9F01E42E4A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901" y="1449248"/>
            <a:ext cx="3925293" cy="2824744"/>
          </a:xfrm>
          <a:prstGeom prst="rect">
            <a:avLst/>
          </a:prstGeom>
        </p:spPr>
      </p:pic>
      <p:pic>
        <p:nvPicPr>
          <p:cNvPr id="2" name="Immagine 1">
            <a:extLst>
              <a:ext uri="{FF2B5EF4-FFF2-40B4-BE49-F238E27FC236}">
                <a16:creationId xmlns:a16="http://schemas.microsoft.com/office/drawing/2014/main" id="{A8D69C00-44DC-F262-2F3F-F2620CD909CB}"/>
              </a:ext>
            </a:extLst>
          </p:cNvPr>
          <p:cNvPicPr>
            <a:picLocks noChangeAspect="1"/>
          </p:cNvPicPr>
          <p:nvPr/>
        </p:nvPicPr>
        <p:blipFill>
          <a:blip r:embed="rId4"/>
          <a:stretch>
            <a:fillRect/>
          </a:stretch>
        </p:blipFill>
        <p:spPr>
          <a:xfrm>
            <a:off x="911481" y="4831748"/>
            <a:ext cx="4237506" cy="1907079"/>
          </a:xfrm>
          <a:prstGeom prst="rect">
            <a:avLst/>
          </a:prstGeom>
        </p:spPr>
      </p:pic>
      <p:pic>
        <p:nvPicPr>
          <p:cNvPr id="4" name="Immagine 3">
            <a:extLst>
              <a:ext uri="{FF2B5EF4-FFF2-40B4-BE49-F238E27FC236}">
                <a16:creationId xmlns:a16="http://schemas.microsoft.com/office/drawing/2014/main" id="{B4E0AC04-4679-E484-BE38-3DBCCDECB41B}"/>
              </a:ext>
            </a:extLst>
          </p:cNvPr>
          <p:cNvPicPr>
            <a:picLocks noChangeAspect="1"/>
          </p:cNvPicPr>
          <p:nvPr/>
        </p:nvPicPr>
        <p:blipFill>
          <a:blip r:embed="rId5"/>
          <a:stretch>
            <a:fillRect/>
          </a:stretch>
        </p:blipFill>
        <p:spPr>
          <a:xfrm>
            <a:off x="6080509" y="4831748"/>
            <a:ext cx="5200010" cy="1907079"/>
          </a:xfrm>
          <a:prstGeom prst="rect">
            <a:avLst/>
          </a:prstGeom>
        </p:spPr>
      </p:pic>
      <p:sp>
        <p:nvSpPr>
          <p:cNvPr id="5" name="Titel 2">
            <a:extLst>
              <a:ext uri="{FF2B5EF4-FFF2-40B4-BE49-F238E27FC236}">
                <a16:creationId xmlns:a16="http://schemas.microsoft.com/office/drawing/2014/main" id="{945DFFCC-29CE-8E6D-8A14-D3321742FB76}"/>
              </a:ext>
            </a:extLst>
          </p:cNvPr>
          <p:cNvSpPr txBox="1">
            <a:spLocks/>
          </p:cNvSpPr>
          <p:nvPr/>
        </p:nvSpPr>
        <p:spPr>
          <a:xfrm>
            <a:off x="1403481" y="4333460"/>
            <a:ext cx="2598295" cy="43882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2400" b="1" kern="1200" dirty="0">
                <a:latin typeface="+mj-lt"/>
                <a:ea typeface="+mj-ea"/>
                <a:cs typeface="+mj-cs"/>
              </a:rPr>
              <a:t>Sectorial Version</a:t>
            </a:r>
          </a:p>
        </p:txBody>
      </p:sp>
      <p:sp>
        <p:nvSpPr>
          <p:cNvPr id="7" name="Titel 2">
            <a:extLst>
              <a:ext uri="{FF2B5EF4-FFF2-40B4-BE49-F238E27FC236}">
                <a16:creationId xmlns:a16="http://schemas.microsoft.com/office/drawing/2014/main" id="{0A8D3C64-85DA-CBEA-CBCA-299EDC05525D}"/>
              </a:ext>
            </a:extLst>
          </p:cNvPr>
          <p:cNvSpPr txBox="1">
            <a:spLocks/>
          </p:cNvSpPr>
          <p:nvPr/>
        </p:nvSpPr>
        <p:spPr>
          <a:xfrm>
            <a:off x="7300290" y="4306371"/>
            <a:ext cx="2598295" cy="43882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2400" b="1" kern="1200" dirty="0">
                <a:latin typeface="+mj-lt"/>
                <a:ea typeface="+mj-ea"/>
                <a:cs typeface="+mj-cs"/>
              </a:rPr>
              <a:t>Strips Version</a:t>
            </a:r>
          </a:p>
        </p:txBody>
      </p:sp>
    </p:spTree>
    <p:extLst>
      <p:ext uri="{BB962C8B-B14F-4D97-AF65-F5344CB8AC3E}">
        <p14:creationId xmlns:p14="http://schemas.microsoft.com/office/powerpoint/2010/main" val="3071692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magine che contiene testo, mappa&#10;&#10;Descrizione generata automaticamente">
            <a:extLst>
              <a:ext uri="{FF2B5EF4-FFF2-40B4-BE49-F238E27FC236}">
                <a16:creationId xmlns:a16="http://schemas.microsoft.com/office/drawing/2014/main" id="{E4F916A9-A760-4614-9343-06A1B5D6AFA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400"/>
          <a:stretch/>
        </p:blipFill>
        <p:spPr>
          <a:xfrm>
            <a:off x="1010325" y="234278"/>
            <a:ext cx="10171349" cy="3893450"/>
          </a:xfrm>
          <a:prstGeom prst="rect">
            <a:avLst/>
          </a:prstGeom>
          <a:effectLst>
            <a:softEdge rad="127000"/>
          </a:effectLst>
        </p:spPr>
      </p:pic>
      <p:sp>
        <p:nvSpPr>
          <p:cNvPr id="2" name="Titolo 1">
            <a:extLst>
              <a:ext uri="{FF2B5EF4-FFF2-40B4-BE49-F238E27FC236}">
                <a16:creationId xmlns:a16="http://schemas.microsoft.com/office/drawing/2014/main" id="{AC87FD7E-13E6-4B63-9E44-B4032B13ADEC}"/>
              </a:ext>
            </a:extLst>
          </p:cNvPr>
          <p:cNvSpPr>
            <a:spLocks noGrp="1"/>
          </p:cNvSpPr>
          <p:nvPr>
            <p:ph type="title"/>
          </p:nvPr>
        </p:nvSpPr>
        <p:spPr>
          <a:xfrm>
            <a:off x="80270" y="5031271"/>
            <a:ext cx="2991394" cy="1368152"/>
          </a:xfrm>
        </p:spPr>
        <p:txBody>
          <a:bodyPr>
            <a:noAutofit/>
          </a:bodyPr>
          <a:lstStyle/>
          <a:p>
            <a:r>
              <a:rPr lang="it-IT" sz="4800" dirty="0">
                <a:solidFill>
                  <a:srgbClr val="C00000"/>
                </a:solidFill>
                <a:latin typeface="Nasa" panose="020B0500000000000000" pitchFamily="34" charset="0"/>
              </a:rPr>
              <a:t>GLOBAL </a:t>
            </a:r>
            <a:br>
              <a:rPr lang="it-IT" sz="4800" dirty="0">
                <a:solidFill>
                  <a:srgbClr val="C00000"/>
                </a:solidFill>
                <a:latin typeface="Nasa" panose="020B0500000000000000" pitchFamily="34" charset="0"/>
              </a:rPr>
            </a:br>
            <a:r>
              <a:rPr lang="it-IT" sz="4800" dirty="0">
                <a:solidFill>
                  <a:srgbClr val="C00000"/>
                </a:solidFill>
                <a:latin typeface="Nasa" panose="020B0500000000000000" pitchFamily="34" charset="0"/>
              </a:rPr>
              <a:t>PRESENCE</a:t>
            </a:r>
          </a:p>
        </p:txBody>
      </p:sp>
      <p:sp>
        <p:nvSpPr>
          <p:cNvPr id="8" name="Segnaposto contenuto 7">
            <a:extLst>
              <a:ext uri="{FF2B5EF4-FFF2-40B4-BE49-F238E27FC236}">
                <a16:creationId xmlns:a16="http://schemas.microsoft.com/office/drawing/2014/main" id="{E4E1396F-9094-4D29-B958-C62CE0592238}"/>
              </a:ext>
            </a:extLst>
          </p:cNvPr>
          <p:cNvSpPr>
            <a:spLocks noGrp="1"/>
          </p:cNvSpPr>
          <p:nvPr>
            <p:ph idx="1"/>
          </p:nvPr>
        </p:nvSpPr>
        <p:spPr>
          <a:xfrm>
            <a:off x="3071664" y="5013176"/>
            <a:ext cx="9120336" cy="2853741"/>
          </a:xfrm>
        </p:spPr>
        <p:txBody>
          <a:bodyPr anchor="ctr">
            <a:noAutofit/>
          </a:bodyPr>
          <a:lstStyle/>
          <a:p>
            <a:pPr marL="0" indent="0">
              <a:buNone/>
            </a:pPr>
            <a:r>
              <a:rPr lang="en-US" sz="2400" dirty="0">
                <a:latin typeface="Arial Nova Cond Light" panose="020B0306020202020204" pitchFamily="34" charset="0"/>
              </a:rPr>
              <a:t>DieTronic boasts a long series of collaborations and partnerships with companies and well-known factories in Italy, throughout Europe and all over the world. </a:t>
            </a:r>
          </a:p>
          <a:p>
            <a:pPr marL="0" indent="0">
              <a:buNone/>
            </a:pPr>
            <a:r>
              <a:rPr lang="en-US" sz="2400" dirty="0">
                <a:latin typeface="Arial Nova Cond Light" panose="020B0306020202020204" pitchFamily="34" charset="0"/>
              </a:rPr>
              <a:t>Our distribution network offers support to the customer starting from the consultancy to the assistance and maintenance, also through remote assistance.</a:t>
            </a:r>
          </a:p>
          <a:p>
            <a:pPr marL="0" indent="0">
              <a:buNone/>
            </a:pPr>
            <a:endParaRPr lang="en-US" sz="2800" dirty="0">
              <a:latin typeface="Arial Nova Cond Light" panose="020B0306020202020204" pitchFamily="34" charset="0"/>
            </a:endParaRPr>
          </a:p>
          <a:p>
            <a:pPr marL="0" indent="0">
              <a:buNone/>
            </a:pPr>
            <a:br>
              <a:rPr lang="en-US" sz="2800" dirty="0">
                <a:solidFill>
                  <a:srgbClr val="000000"/>
                </a:solidFill>
                <a:latin typeface="Century Gothic" panose="020B0502020202020204" pitchFamily="34" charset="0"/>
              </a:rPr>
            </a:br>
            <a:endParaRPr lang="it-IT" sz="2800" dirty="0">
              <a:solidFill>
                <a:srgbClr val="000000"/>
              </a:solidFill>
              <a:latin typeface="Century Gothic" panose="020B0502020202020204" pitchFamily="34" charset="0"/>
            </a:endParaRPr>
          </a:p>
        </p:txBody>
      </p:sp>
      <p:pic>
        <p:nvPicPr>
          <p:cNvPr id="10" name="Immagine 9">
            <a:extLst>
              <a:ext uri="{FF2B5EF4-FFF2-40B4-BE49-F238E27FC236}">
                <a16:creationId xmlns:a16="http://schemas.microsoft.com/office/drawing/2014/main" id="{ADADF2A7-5DEA-4787-B921-7F8B5024EC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6505" y="177743"/>
            <a:ext cx="1741189" cy="341273"/>
          </a:xfrm>
          <a:prstGeom prst="rect">
            <a:avLst/>
          </a:prstGeom>
        </p:spPr>
      </p:pic>
      <p:sp>
        <p:nvSpPr>
          <p:cNvPr id="6" name="Segnaposto contenuto 2">
            <a:extLst>
              <a:ext uri="{FF2B5EF4-FFF2-40B4-BE49-F238E27FC236}">
                <a16:creationId xmlns:a16="http://schemas.microsoft.com/office/drawing/2014/main" id="{870E29CE-6560-4B49-A7BA-3540F1345F3F}"/>
              </a:ext>
            </a:extLst>
          </p:cNvPr>
          <p:cNvSpPr txBox="1">
            <a:spLocks/>
          </p:cNvSpPr>
          <p:nvPr/>
        </p:nvSpPr>
        <p:spPr>
          <a:xfrm>
            <a:off x="623392" y="4127728"/>
            <a:ext cx="11017224" cy="498897"/>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it-IT" sz="1600" b="0" i="1" u="none" strike="noStrike" kern="1200" cap="none" spc="0" normalizeH="0" baseline="0" noProof="0" dirty="0">
                <a:ln>
                  <a:noFill/>
                </a:ln>
                <a:solidFill>
                  <a:prstClr val="black"/>
                </a:solidFill>
                <a:effectLst/>
                <a:uLnTx/>
                <a:uFillTx/>
                <a:latin typeface="Arial Nova Cond Light" panose="020B0306020202020204" pitchFamily="34" charset="0"/>
                <a:ea typeface="+mn-ea"/>
                <a:cs typeface="+mn-cs"/>
              </a:rPr>
              <a:t>DieTronic agents and distributors network</a:t>
            </a:r>
          </a:p>
        </p:txBody>
      </p:sp>
    </p:spTree>
    <p:extLst>
      <p:ext uri="{BB962C8B-B14F-4D97-AF65-F5344CB8AC3E}">
        <p14:creationId xmlns:p14="http://schemas.microsoft.com/office/powerpoint/2010/main" val="1592958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0" y="0"/>
            <a:ext cx="12192000" cy="738146"/>
          </a:xfrm>
          <a:noFill/>
        </p:spPr>
        <p:txBody>
          <a:bodyPr>
            <a:noAutofit/>
          </a:bodyPr>
          <a:lstStyle/>
          <a:p>
            <a:pPr algn="ctr"/>
            <a:r>
              <a:rPr lang="en-US" sz="4400" dirty="0">
                <a:solidFill>
                  <a:srgbClr val="C00000"/>
                </a:solidFill>
                <a:latin typeface="Nasa" panose="020B0500000000000000" pitchFamily="34" charset="0"/>
              </a:rPr>
              <a:t>References Automotive OEM</a:t>
            </a:r>
            <a:endParaRPr lang="it-IT" sz="4400" dirty="0">
              <a:solidFill>
                <a:srgbClr val="C00000"/>
              </a:solidFill>
              <a:latin typeface="Nasa" panose="020B0500000000000000" pitchFamily="34" charset="0"/>
            </a:endParaRPr>
          </a:p>
        </p:txBody>
      </p:sp>
      <p:pic>
        <p:nvPicPr>
          <p:cNvPr id="108" name="Immagine 107">
            <a:extLst>
              <a:ext uri="{FF2B5EF4-FFF2-40B4-BE49-F238E27FC236}">
                <a16:creationId xmlns:a16="http://schemas.microsoft.com/office/drawing/2014/main" id="{62E34CE3-C8E0-4010-927A-E5CADE655E5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65498" y="2914388"/>
            <a:ext cx="924022" cy="922482"/>
          </a:xfrm>
          <a:prstGeom prst="rect">
            <a:avLst/>
          </a:prstGeom>
        </p:spPr>
      </p:pic>
      <p:pic>
        <p:nvPicPr>
          <p:cNvPr id="110" name="Immagine 109">
            <a:extLst>
              <a:ext uri="{FF2B5EF4-FFF2-40B4-BE49-F238E27FC236}">
                <a16:creationId xmlns:a16="http://schemas.microsoft.com/office/drawing/2014/main" id="{806820CD-12A9-41AA-AC68-B1936A27B59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15982" y="4452151"/>
            <a:ext cx="4010759" cy="599609"/>
          </a:xfrm>
          <a:prstGeom prst="rect">
            <a:avLst/>
          </a:prstGeom>
        </p:spPr>
      </p:pic>
      <p:pic>
        <p:nvPicPr>
          <p:cNvPr id="111" name="Immagine 110">
            <a:extLst>
              <a:ext uri="{FF2B5EF4-FFF2-40B4-BE49-F238E27FC236}">
                <a16:creationId xmlns:a16="http://schemas.microsoft.com/office/drawing/2014/main" id="{6366D119-2026-4E96-AA2B-F4D2286DC1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70640" y="1110506"/>
            <a:ext cx="2366869" cy="1330714"/>
          </a:xfrm>
          <a:prstGeom prst="rect">
            <a:avLst/>
          </a:prstGeom>
        </p:spPr>
      </p:pic>
      <p:pic>
        <p:nvPicPr>
          <p:cNvPr id="1026" name="Picture 2" descr="Risultati immagini per kia logo">
            <a:extLst>
              <a:ext uri="{FF2B5EF4-FFF2-40B4-BE49-F238E27FC236}">
                <a16:creationId xmlns:a16="http://schemas.microsoft.com/office/drawing/2014/main" id="{8CA2D0FD-89CD-4FA9-A57F-92B6CACBABE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22379" y="1110506"/>
            <a:ext cx="2198983" cy="1236927"/>
          </a:xfrm>
          <a:prstGeom prst="rect">
            <a:avLst/>
          </a:prstGeom>
          <a:noFill/>
          <a:extLst>
            <a:ext uri="{909E8E84-426E-40DD-AFC4-6F175D3DCCD1}">
              <a14:hiddenFill xmlns:a14="http://schemas.microsoft.com/office/drawing/2010/main">
                <a:solidFill>
                  <a:srgbClr val="FFFFFF"/>
                </a:solidFill>
              </a14:hiddenFill>
            </a:ext>
          </a:extLst>
        </p:spPr>
      </p:pic>
      <p:pic>
        <p:nvPicPr>
          <p:cNvPr id="23" name="Immagine 22">
            <a:extLst>
              <a:ext uri="{FF2B5EF4-FFF2-40B4-BE49-F238E27FC236}">
                <a16:creationId xmlns:a16="http://schemas.microsoft.com/office/drawing/2014/main" id="{3F8458FF-6FBC-4B4D-919A-3EF08AB267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16505" y="177743"/>
            <a:ext cx="1741189" cy="341273"/>
          </a:xfrm>
          <a:prstGeom prst="rect">
            <a:avLst/>
          </a:prstGeom>
        </p:spPr>
      </p:pic>
      <p:pic>
        <p:nvPicPr>
          <p:cNvPr id="5" name="Immagine 4" descr="Immagine che contiene segnale, sedendo, via&#10;&#10;Descrizione generata automaticamente">
            <a:extLst>
              <a:ext uri="{FF2B5EF4-FFF2-40B4-BE49-F238E27FC236}">
                <a16:creationId xmlns:a16="http://schemas.microsoft.com/office/drawing/2014/main" id="{C7AAD49E-F813-4BEF-9965-5671E8E1BA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730" y="1250787"/>
            <a:ext cx="1079531" cy="1096646"/>
          </a:xfrm>
          <a:prstGeom prst="rect">
            <a:avLst/>
          </a:prstGeom>
        </p:spPr>
      </p:pic>
      <p:pic>
        <p:nvPicPr>
          <p:cNvPr id="3" name="Immagine 2" descr="Immagine che contiene freccia&#10;&#10;Descrizione generata automaticamente">
            <a:extLst>
              <a:ext uri="{FF2B5EF4-FFF2-40B4-BE49-F238E27FC236}">
                <a16:creationId xmlns:a16="http://schemas.microsoft.com/office/drawing/2014/main" id="{FBBAD674-F0F9-4019-B06F-A6E25F2A73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65261" y="4156642"/>
            <a:ext cx="3800475" cy="1190625"/>
          </a:xfrm>
          <a:prstGeom prst="rect">
            <a:avLst/>
          </a:prstGeom>
        </p:spPr>
      </p:pic>
      <p:pic>
        <p:nvPicPr>
          <p:cNvPr id="6" name="Immagine 5">
            <a:extLst>
              <a:ext uri="{FF2B5EF4-FFF2-40B4-BE49-F238E27FC236}">
                <a16:creationId xmlns:a16="http://schemas.microsoft.com/office/drawing/2014/main" id="{93359315-1B5E-451A-B0AD-C2B5862D007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31081" y="2827220"/>
            <a:ext cx="914400" cy="1009650"/>
          </a:xfrm>
          <a:prstGeom prst="rect">
            <a:avLst/>
          </a:prstGeom>
        </p:spPr>
      </p:pic>
      <p:pic>
        <p:nvPicPr>
          <p:cNvPr id="2" name="Immagine 1">
            <a:extLst>
              <a:ext uri="{FF2B5EF4-FFF2-40B4-BE49-F238E27FC236}">
                <a16:creationId xmlns:a16="http://schemas.microsoft.com/office/drawing/2014/main" id="{A5344000-78B0-708D-A4E6-0E99D7EE7D3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26018" y="2573036"/>
            <a:ext cx="2798954" cy="1585828"/>
          </a:xfrm>
          <a:prstGeom prst="rect">
            <a:avLst/>
          </a:prstGeom>
        </p:spPr>
      </p:pic>
      <p:pic>
        <p:nvPicPr>
          <p:cNvPr id="4" name="Immagine 3">
            <a:extLst>
              <a:ext uri="{FF2B5EF4-FFF2-40B4-BE49-F238E27FC236}">
                <a16:creationId xmlns:a16="http://schemas.microsoft.com/office/drawing/2014/main" id="{1D6EF724-31F6-4EBC-7907-6F85B87ECAA6}"/>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862593" y="5692914"/>
            <a:ext cx="1590261" cy="662195"/>
          </a:xfrm>
          <a:prstGeom prst="rect">
            <a:avLst/>
          </a:prstGeom>
        </p:spPr>
      </p:pic>
      <p:pic>
        <p:nvPicPr>
          <p:cNvPr id="7" name="Immagine 6">
            <a:extLst>
              <a:ext uri="{FF2B5EF4-FFF2-40B4-BE49-F238E27FC236}">
                <a16:creationId xmlns:a16="http://schemas.microsoft.com/office/drawing/2014/main" id="{E002AAE0-E806-B3B4-8ECF-9EBEF98BBFCF}"/>
              </a:ext>
            </a:extLst>
          </p:cNvPr>
          <p:cNvPicPr>
            <a:picLocks noChangeAspect="1"/>
          </p:cNvPicPr>
          <p:nvPr/>
        </p:nvPicPr>
        <p:blipFill>
          <a:blip r:embed="rId12" cstate="email">
            <a:extLst>
              <a:ext uri="{BEBA8EAE-BF5A-486C-A8C5-ECC9F3942E4B}">
                <a14:imgProps xmlns:a14="http://schemas.microsoft.com/office/drawing/2010/main">
                  <a14:imgLayer r:embed="rId13">
                    <a14:imgEffect>
                      <a14:backgroundRemoval t="10000" b="90000" l="5000" r="96750">
                        <a14:foregroundMark x1="12250" y1="55750" x2="12250" y2="55750"/>
                        <a14:foregroundMark x1="29250" y1="44250" x2="29250" y2="44250"/>
                        <a14:foregroundMark x1="5000" y1="45500" x2="5000" y2="45500"/>
                        <a14:foregroundMark x1="48000" y1="64250" x2="48000" y2="64250"/>
                        <a14:foregroundMark x1="7500" y1="65250" x2="7500" y2="65250"/>
                        <a14:foregroundMark x1="9250" y1="65000" x2="9250" y2="65000"/>
                        <a14:foregroundMark x1="13250" y1="64500" x2="13250" y2="64500"/>
                        <a14:foregroundMark x1="17500" y1="64500" x2="17500" y2="64500"/>
                        <a14:foregroundMark x1="22250" y1="64500" x2="22250" y2="64500"/>
                        <a14:foregroundMark x1="89500" y1="50000" x2="89500" y2="50000"/>
                        <a14:foregroundMark x1="91750" y1="48000" x2="91750" y2="48000"/>
                        <a14:foregroundMark x1="92750" y1="46000" x2="92750" y2="46000"/>
                        <a14:foregroundMark x1="92000" y1="51250" x2="92000" y2="51250"/>
                        <a14:foregroundMark x1="91250" y1="47750" x2="78500" y2="45000"/>
                        <a14:foregroundMark x1="78500" y1="45000" x2="82750" y2="57750"/>
                        <a14:foregroundMark x1="82750" y1="57750" x2="92000" y2="48500"/>
                        <a14:foregroundMark x1="92000" y1="48500" x2="79000" y2="44000"/>
                        <a14:foregroundMark x1="79000" y1="44000" x2="75750" y2="57000"/>
                        <a14:foregroundMark x1="75750" y1="57000" x2="88500" y2="58250"/>
                        <a14:foregroundMark x1="88500" y1="58250" x2="93500" y2="46500"/>
                        <a14:foregroundMark x1="93500" y1="46500" x2="80500" y2="40500"/>
                        <a14:foregroundMark x1="80500" y1="40500" x2="72250" y2="51250"/>
                        <a14:foregroundMark x1="72250" y1="51250" x2="79250" y2="62250"/>
                        <a14:foregroundMark x1="79250" y1="62250" x2="94000" y2="61750"/>
                        <a14:foregroundMark x1="94000" y1="61750" x2="96750" y2="48500"/>
                        <a14:foregroundMark x1="96750" y1="48500" x2="87250" y2="38250"/>
                        <a14:foregroundMark x1="87250" y1="38250" x2="85250" y2="38000"/>
                        <a14:foregroundMark x1="63250" y1="53750" x2="63250" y2="53750"/>
                      </a14:backgroundRemoval>
                    </a14:imgEffect>
                  </a14:imgLayer>
                </a14:imgProps>
              </a:ext>
              <a:ext uri="{28A0092B-C50C-407E-A947-70E740481C1C}">
                <a14:useLocalDpi xmlns:a14="http://schemas.microsoft.com/office/drawing/2010/main"/>
              </a:ext>
            </a:extLst>
          </a:blip>
          <a:stretch>
            <a:fillRect/>
          </a:stretch>
        </p:blipFill>
        <p:spPr>
          <a:xfrm>
            <a:off x="2840437" y="5399627"/>
            <a:ext cx="1567218" cy="1567218"/>
          </a:xfrm>
          <a:prstGeom prst="rect">
            <a:avLst/>
          </a:prstGeom>
        </p:spPr>
      </p:pic>
      <p:pic>
        <p:nvPicPr>
          <p:cNvPr id="9" name="Immagine 8">
            <a:extLst>
              <a:ext uri="{FF2B5EF4-FFF2-40B4-BE49-F238E27FC236}">
                <a16:creationId xmlns:a16="http://schemas.microsoft.com/office/drawing/2014/main" id="{13C62211-3F4C-FECF-51B0-D1A140B546F8}"/>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688266" y="5849447"/>
            <a:ext cx="1697233" cy="667578"/>
          </a:xfrm>
          <a:prstGeom prst="rect">
            <a:avLst/>
          </a:prstGeom>
        </p:spPr>
      </p:pic>
      <p:pic>
        <p:nvPicPr>
          <p:cNvPr id="10" name="Immagine 9">
            <a:extLst>
              <a:ext uri="{FF2B5EF4-FFF2-40B4-BE49-F238E27FC236}">
                <a16:creationId xmlns:a16="http://schemas.microsoft.com/office/drawing/2014/main" id="{CE541D12-630F-6EF3-60B7-8A46E0DEA2CE}"/>
              </a:ext>
            </a:extLst>
          </p:cNvPr>
          <p:cNvPicPr>
            <a:picLocks noChangeAspect="1"/>
          </p:cNvPicPr>
          <p:nvPr/>
        </p:nvPicPr>
        <p:blipFill rotWithShape="1">
          <a:blip r:embed="rId15" cstate="email">
            <a:extLst>
              <a:ext uri="{BEBA8EAE-BF5A-486C-A8C5-ECC9F3942E4B}">
                <a14:imgProps xmlns:a14="http://schemas.microsoft.com/office/drawing/2010/main">
                  <a14:imgLayer r:embed="rId16">
                    <a14:imgEffect>
                      <a14:backgroundRemoval t="10000" b="90000" l="10000" r="90000">
                        <a14:foregroundMark x1="23333" y1="53295" x2="23333" y2="53295"/>
                        <a14:foregroundMark x1="18500" y1="53295" x2="18500" y2="53295"/>
                        <a14:foregroundMark x1="14167" y1="58166" x2="14167" y2="58166"/>
                        <a14:foregroundMark x1="20333" y1="42120" x2="20333" y2="42120"/>
                        <a14:foregroundMark x1="56833" y1="54155" x2="56833" y2="54155"/>
                        <a14:foregroundMark x1="68167" y1="53295" x2="68167" y2="53295"/>
                        <a14:foregroundMark x1="80667" y1="55587" x2="80667" y2="55587"/>
                      </a14:backgroundRemoval>
                    </a14:imgEffect>
                  </a14:imgLayer>
                </a14:imgProps>
              </a:ext>
              <a:ext uri="{28A0092B-C50C-407E-A947-70E740481C1C}">
                <a14:useLocalDpi xmlns:a14="http://schemas.microsoft.com/office/drawing/2010/main"/>
              </a:ext>
            </a:extLst>
          </a:blip>
          <a:srcRect l="2177" t="11589" r="6240" b="15051"/>
          <a:stretch/>
        </p:blipFill>
        <p:spPr>
          <a:xfrm>
            <a:off x="6694820" y="5531643"/>
            <a:ext cx="2398233" cy="1117388"/>
          </a:xfrm>
          <a:prstGeom prst="rect">
            <a:avLst/>
          </a:prstGeom>
        </p:spPr>
      </p:pic>
      <p:pic>
        <p:nvPicPr>
          <p:cNvPr id="11" name="Immagine 10" descr="Immagine che contiene disegnando, segnale&#10;&#10;Descrizione generata automaticamente">
            <a:extLst>
              <a:ext uri="{FF2B5EF4-FFF2-40B4-BE49-F238E27FC236}">
                <a16:creationId xmlns:a16="http://schemas.microsoft.com/office/drawing/2014/main" id="{CAC3A49B-42AA-8E78-B328-37F10A882B9F}"/>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246511" y="5769213"/>
            <a:ext cx="2838450" cy="786237"/>
          </a:xfrm>
          <a:prstGeom prst="rect">
            <a:avLst/>
          </a:prstGeom>
        </p:spPr>
      </p:pic>
    </p:spTree>
    <p:extLst>
      <p:ext uri="{BB962C8B-B14F-4D97-AF65-F5344CB8AC3E}">
        <p14:creationId xmlns:p14="http://schemas.microsoft.com/office/powerpoint/2010/main" val="1815801098"/>
      </p:ext>
    </p:extLst>
  </p:cSld>
  <p:clrMapOvr>
    <a:masterClrMapping/>
  </p:clrMapOvr>
  <mc:AlternateContent xmlns:mc="http://schemas.openxmlformats.org/markup-compatibility/2006" xmlns:p14="http://schemas.microsoft.com/office/powerpoint/2010/main">
    <mc:Choice Requires="p14">
      <p:transition spd="slow" p14:dur="2500">
        <p14:flash/>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ctrTitle"/>
          </p:nvPr>
        </p:nvSpPr>
        <p:spPr>
          <a:xfrm>
            <a:off x="0" y="0"/>
            <a:ext cx="12192000" cy="738146"/>
          </a:xfrm>
          <a:noFill/>
        </p:spPr>
        <p:txBody>
          <a:bodyPr>
            <a:noAutofit/>
          </a:bodyPr>
          <a:lstStyle/>
          <a:p>
            <a:r>
              <a:rPr lang="en-US" sz="4400" dirty="0">
                <a:solidFill>
                  <a:srgbClr val="C00000"/>
                </a:solidFill>
                <a:latin typeface="Nasa" panose="020B0500000000000000" pitchFamily="34" charset="0"/>
              </a:rPr>
              <a:t>References Integrator</a:t>
            </a:r>
            <a:endParaRPr lang="it-IT" sz="4400" dirty="0">
              <a:solidFill>
                <a:srgbClr val="C00000"/>
              </a:solidFill>
              <a:latin typeface="Nasa" panose="020B0500000000000000" pitchFamily="34" charset="0"/>
            </a:endParaRPr>
          </a:p>
        </p:txBody>
      </p:sp>
      <p:pic>
        <p:nvPicPr>
          <p:cNvPr id="86" name="Immagine 85">
            <a:extLst>
              <a:ext uri="{FF2B5EF4-FFF2-40B4-BE49-F238E27FC236}">
                <a16:creationId xmlns:a16="http://schemas.microsoft.com/office/drawing/2014/main" id="{F1B56630-F491-4123-B302-BACAD439B93B}"/>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8987" b="89706" l="5842" r="96850">
                        <a14:foregroundMark x1="93528" y1="55065" x2="93528" y2="55065"/>
                        <a14:foregroundMark x1="81443" y1="16340" x2="86082" y2="17810"/>
                        <a14:foregroundMark x1="82474" y1="8987" x2="82474" y2="8987"/>
                        <a14:foregroundMark x1="96850" y1="47712" x2="96850" y2="47712"/>
                        <a14:foregroundMark x1="5842" y1="42647" x2="5842" y2="42647"/>
                        <a14:foregroundMark x1="15292" y1="44118" x2="15292" y2="44118"/>
                        <a14:foregroundMark x1="25544" y1="44118" x2="25544" y2="44118"/>
                        <a14:foregroundMark x1="39404" y1="44771" x2="39404" y2="44771"/>
                        <a14:foregroundMark x1="53265" y1="45588" x2="53265" y2="45588"/>
                        <a14:foregroundMark x1="44273" y1="54412" x2="44273" y2="54412"/>
                        <a14:foregroundMark x1="33792" y1="44771" x2="33792" y2="44771"/>
                      </a14:backgroundRemoval>
                    </a14:imgEffect>
                  </a14:imgLayer>
                </a14:imgProps>
              </a:ext>
              <a:ext uri="{28A0092B-C50C-407E-A947-70E740481C1C}">
                <a14:useLocalDpi xmlns:a14="http://schemas.microsoft.com/office/drawing/2010/main"/>
              </a:ext>
            </a:extLst>
          </a:blip>
          <a:stretch>
            <a:fillRect/>
          </a:stretch>
        </p:blipFill>
        <p:spPr>
          <a:xfrm>
            <a:off x="4490971" y="1282721"/>
            <a:ext cx="2342941" cy="821237"/>
          </a:xfrm>
          <a:prstGeom prst="rect">
            <a:avLst/>
          </a:prstGeom>
        </p:spPr>
      </p:pic>
      <p:pic>
        <p:nvPicPr>
          <p:cNvPr id="102" name="Immagine 101">
            <a:extLst>
              <a:ext uri="{FF2B5EF4-FFF2-40B4-BE49-F238E27FC236}">
                <a16:creationId xmlns:a16="http://schemas.microsoft.com/office/drawing/2014/main" id="{B9452FEE-5A05-4A73-A40D-1DB9001C2A7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60235" y="3153197"/>
            <a:ext cx="2752362" cy="821236"/>
          </a:xfrm>
          <a:prstGeom prst="rect">
            <a:avLst/>
          </a:prstGeom>
        </p:spPr>
      </p:pic>
      <p:pic>
        <p:nvPicPr>
          <p:cNvPr id="3" name="Immagine 2">
            <a:extLst>
              <a:ext uri="{FF2B5EF4-FFF2-40B4-BE49-F238E27FC236}">
                <a16:creationId xmlns:a16="http://schemas.microsoft.com/office/drawing/2014/main" id="{9FFB5F5B-90E2-48C5-A66A-C7D6D46105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7322" y="2088083"/>
            <a:ext cx="2160090" cy="833719"/>
          </a:xfrm>
          <a:prstGeom prst="rect">
            <a:avLst/>
          </a:prstGeom>
        </p:spPr>
      </p:pic>
      <p:pic>
        <p:nvPicPr>
          <p:cNvPr id="23" name="Immagine 22">
            <a:extLst>
              <a:ext uri="{FF2B5EF4-FFF2-40B4-BE49-F238E27FC236}">
                <a16:creationId xmlns:a16="http://schemas.microsoft.com/office/drawing/2014/main" id="{54E3A0D2-87C0-44C9-90A4-A5CBB3A1E3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16505" y="177743"/>
            <a:ext cx="1741189" cy="341273"/>
          </a:xfrm>
          <a:prstGeom prst="rect">
            <a:avLst/>
          </a:prstGeom>
        </p:spPr>
      </p:pic>
      <p:pic>
        <p:nvPicPr>
          <p:cNvPr id="5" name="Immagine 4" descr="Immagine che contiene edificio, segnale, finestra&#10;&#10;Descrizione generata automaticamente">
            <a:extLst>
              <a:ext uri="{FF2B5EF4-FFF2-40B4-BE49-F238E27FC236}">
                <a16:creationId xmlns:a16="http://schemas.microsoft.com/office/drawing/2014/main" id="{88382963-6A41-4AA0-B6BF-03301C1964B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39844" y="1827827"/>
            <a:ext cx="1601173" cy="1601173"/>
          </a:xfrm>
          <a:prstGeom prst="rect">
            <a:avLst/>
          </a:prstGeom>
        </p:spPr>
      </p:pic>
      <p:pic>
        <p:nvPicPr>
          <p:cNvPr id="10" name="Immagine 9" descr="Immagine che contiene disegnando&#10;&#10;Descrizione generata automaticamente">
            <a:extLst>
              <a:ext uri="{FF2B5EF4-FFF2-40B4-BE49-F238E27FC236}">
                <a16:creationId xmlns:a16="http://schemas.microsoft.com/office/drawing/2014/main" id="{C764C86C-4590-4654-96EC-3067F314969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78230" y="4282653"/>
            <a:ext cx="1438275" cy="1076325"/>
          </a:xfrm>
          <a:prstGeom prst="rect">
            <a:avLst/>
          </a:prstGeom>
        </p:spPr>
      </p:pic>
      <p:pic>
        <p:nvPicPr>
          <p:cNvPr id="11" name="Immagine 10" descr="Immagine che contiene simbolo, Carattere, schermata, design&#10;&#10;Descrizione generata automaticamente">
            <a:extLst>
              <a:ext uri="{FF2B5EF4-FFF2-40B4-BE49-F238E27FC236}">
                <a16:creationId xmlns:a16="http://schemas.microsoft.com/office/drawing/2014/main" id="{0085D584-DFF3-D568-0821-9085E9794AC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46519" y="5182765"/>
            <a:ext cx="1694989" cy="973050"/>
          </a:xfrm>
          <a:prstGeom prst="rect">
            <a:avLst/>
          </a:prstGeom>
        </p:spPr>
      </p:pic>
      <p:pic>
        <p:nvPicPr>
          <p:cNvPr id="12" name="Immagine 11" descr="Immagine che contiene Carattere, testo, Elementi grafici, logo&#10;&#10;Descrizione generata automaticamente">
            <a:extLst>
              <a:ext uri="{FF2B5EF4-FFF2-40B4-BE49-F238E27FC236}">
                <a16:creationId xmlns:a16="http://schemas.microsoft.com/office/drawing/2014/main" id="{062B95AD-042C-61BC-B122-8796410869A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97481" y="4458865"/>
            <a:ext cx="1485900" cy="723900"/>
          </a:xfrm>
          <a:prstGeom prst="rect">
            <a:avLst/>
          </a:prstGeom>
        </p:spPr>
      </p:pic>
    </p:spTree>
    <p:extLst>
      <p:ext uri="{BB962C8B-B14F-4D97-AF65-F5344CB8AC3E}">
        <p14:creationId xmlns:p14="http://schemas.microsoft.com/office/powerpoint/2010/main" val="2200810019"/>
      </p:ext>
    </p:extLst>
  </p:cSld>
  <p:clrMapOvr>
    <a:masterClrMapping/>
  </p:clrMapOvr>
  <mc:AlternateContent xmlns:mc="http://schemas.openxmlformats.org/markup-compatibility/2006" xmlns:p14="http://schemas.microsoft.com/office/powerpoint/2010/main">
    <mc:Choice Requires="p14">
      <p:transition spd="slow" p14:dur="2500">
        <p14:flash/>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AB91E6-73C1-A495-8394-E0AE19000D88}"/>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001C118F-1A28-222B-0865-0A5AA10027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el 2">
            <a:extLst>
              <a:ext uri="{FF2B5EF4-FFF2-40B4-BE49-F238E27FC236}">
                <a16:creationId xmlns:a16="http://schemas.microsoft.com/office/drawing/2014/main" id="{568D3F4A-251B-349F-F7C8-DFAEFD0E09D3}"/>
              </a:ext>
            </a:extLst>
          </p:cNvPr>
          <p:cNvSpPr txBox="1">
            <a:spLocks/>
          </p:cNvSpPr>
          <p:nvPr/>
        </p:nvSpPr>
        <p:spPr>
          <a:xfrm>
            <a:off x="408071" y="156214"/>
            <a:ext cx="10872505" cy="78352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de-DE" sz="4400" b="1" dirty="0" err="1"/>
              <a:t>Typical</a:t>
            </a:r>
            <a:r>
              <a:rPr lang="de-DE" sz="4400" b="1" dirty="0"/>
              <a:t> </a:t>
            </a:r>
            <a:r>
              <a:rPr lang="de-DE" sz="4400" b="1" dirty="0" err="1"/>
              <a:t>problems</a:t>
            </a:r>
            <a:r>
              <a:rPr lang="de-DE" sz="4400" b="1" dirty="0"/>
              <a:t> </a:t>
            </a:r>
            <a:r>
              <a:rPr lang="de-DE" sz="4400" b="1" dirty="0" err="1"/>
              <a:t>during</a:t>
            </a:r>
            <a:r>
              <a:rPr lang="de-DE" sz="4400" b="1" dirty="0"/>
              <a:t> </a:t>
            </a:r>
            <a:r>
              <a:rPr lang="en-GB" sz="4400" b="1" dirty="0"/>
              <a:t>the production process</a:t>
            </a:r>
            <a:endParaRPr lang="en-US" sz="4400" b="1" kern="1200" dirty="0">
              <a:solidFill>
                <a:schemeClr val="tx1"/>
              </a:solidFill>
            </a:endParaRPr>
          </a:p>
        </p:txBody>
      </p:sp>
      <p:grpSp>
        <p:nvGrpSpPr>
          <p:cNvPr id="2" name="Gruppieren 2">
            <a:extLst>
              <a:ext uri="{FF2B5EF4-FFF2-40B4-BE49-F238E27FC236}">
                <a16:creationId xmlns:a16="http://schemas.microsoft.com/office/drawing/2014/main" id="{97F66117-C9E7-04F1-9079-615115D0BF32}"/>
              </a:ext>
            </a:extLst>
          </p:cNvPr>
          <p:cNvGrpSpPr/>
          <p:nvPr/>
        </p:nvGrpSpPr>
        <p:grpSpPr>
          <a:xfrm>
            <a:off x="624354" y="1783468"/>
            <a:ext cx="3077048" cy="4714938"/>
            <a:chOff x="661536" y="1166609"/>
            <a:chExt cx="3077048" cy="4714938"/>
          </a:xfrm>
        </p:grpSpPr>
        <p:pic>
          <p:nvPicPr>
            <p:cNvPr id="3" name="Grafik 4">
              <a:extLst>
                <a:ext uri="{FF2B5EF4-FFF2-40B4-BE49-F238E27FC236}">
                  <a16:creationId xmlns:a16="http://schemas.microsoft.com/office/drawing/2014/main" id="{60757A17-B2F4-0049-C93D-A2A7D9EE6F48}"/>
                </a:ext>
              </a:extLst>
            </p:cNvPr>
            <p:cNvPicPr preferRelativeResize="0">
              <a:picLocks/>
            </p:cNvPicPr>
            <p:nvPr/>
          </p:nvPicPr>
          <p:blipFill>
            <a:blip r:embed="rId2"/>
            <a:stretch>
              <a:fillRect/>
            </a:stretch>
          </p:blipFill>
          <p:spPr>
            <a:xfrm>
              <a:off x="1336182" y="1166609"/>
              <a:ext cx="1583999" cy="1620001"/>
            </a:xfrm>
            <a:prstGeom prst="rect">
              <a:avLst/>
            </a:prstGeom>
          </p:spPr>
        </p:pic>
        <p:sp>
          <p:nvSpPr>
            <p:cNvPr id="4" name="Textfeld 24">
              <a:extLst>
                <a:ext uri="{FF2B5EF4-FFF2-40B4-BE49-F238E27FC236}">
                  <a16:creationId xmlns:a16="http://schemas.microsoft.com/office/drawing/2014/main" id="{B0F71389-7696-FDE3-B03A-9FBC1E434F2B}"/>
                </a:ext>
              </a:extLst>
            </p:cNvPr>
            <p:cNvSpPr txBox="1"/>
            <p:nvPr/>
          </p:nvSpPr>
          <p:spPr>
            <a:xfrm>
              <a:off x="661536" y="3327002"/>
              <a:ext cx="3077048" cy="2554545"/>
            </a:xfrm>
            <a:prstGeom prst="rect">
              <a:avLst/>
            </a:prstGeom>
            <a:noFill/>
          </p:spPr>
          <p:txBody>
            <a:bodyPr wrap="square" rtlCol="0">
              <a:spAutoFit/>
            </a:bodyPr>
            <a:lstStyle/>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Increased quantities of particles possible from rolling mill</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Zinc abrasion and small metal chips</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The coil can be damaged by this contamination during the leveling process.</a:t>
              </a:r>
              <a:endParaRPr lang="de-DE" sz="1600" dirty="0">
                <a:latin typeface="Arial" panose="020B0604020202020204" pitchFamily="34" charset="0"/>
                <a:cs typeface="Arial" panose="020B0604020202020204" pitchFamily="34" charset="0"/>
              </a:endParaRPr>
            </a:p>
          </p:txBody>
        </p:sp>
        <p:sp>
          <p:nvSpPr>
            <p:cNvPr id="5" name="Rechteck: abgerundete Ecken 12">
              <a:extLst>
                <a:ext uri="{FF2B5EF4-FFF2-40B4-BE49-F238E27FC236}">
                  <a16:creationId xmlns:a16="http://schemas.microsoft.com/office/drawing/2014/main" id="{AC811DD3-67D8-B62F-4CE0-83E27E87841C}"/>
                </a:ext>
              </a:extLst>
            </p:cNvPr>
            <p:cNvSpPr/>
            <p:nvPr/>
          </p:nvSpPr>
          <p:spPr>
            <a:xfrm>
              <a:off x="661536" y="2924946"/>
              <a:ext cx="2990652" cy="377101"/>
            </a:xfrm>
            <a:prstGeom prst="round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1. BEFORE LEVELLING</a:t>
              </a:r>
            </a:p>
          </p:txBody>
        </p:sp>
      </p:grpSp>
      <p:grpSp>
        <p:nvGrpSpPr>
          <p:cNvPr id="6" name="Gruppieren 3">
            <a:extLst>
              <a:ext uri="{FF2B5EF4-FFF2-40B4-BE49-F238E27FC236}">
                <a16:creationId xmlns:a16="http://schemas.microsoft.com/office/drawing/2014/main" id="{D8B599B9-FB3E-9918-1294-3C0A6A173F76}"/>
              </a:ext>
            </a:extLst>
          </p:cNvPr>
          <p:cNvGrpSpPr/>
          <p:nvPr/>
        </p:nvGrpSpPr>
        <p:grpSpPr>
          <a:xfrm>
            <a:off x="4368995" y="3506164"/>
            <a:ext cx="3018613" cy="2076360"/>
            <a:chOff x="4272184" y="2924945"/>
            <a:chExt cx="3018613" cy="2076360"/>
          </a:xfrm>
        </p:grpSpPr>
        <p:sp>
          <p:nvSpPr>
            <p:cNvPr id="7" name="Textfeld 23">
              <a:extLst>
                <a:ext uri="{FF2B5EF4-FFF2-40B4-BE49-F238E27FC236}">
                  <a16:creationId xmlns:a16="http://schemas.microsoft.com/office/drawing/2014/main" id="{0C82A07A-FDE4-6935-4750-0449512461AC}"/>
                </a:ext>
              </a:extLst>
            </p:cNvPr>
            <p:cNvSpPr txBox="1"/>
            <p:nvPr/>
          </p:nvSpPr>
          <p:spPr>
            <a:xfrm>
              <a:off x="4272184" y="3431645"/>
              <a:ext cx="3018613" cy="1569660"/>
            </a:xfrm>
            <a:prstGeom prst="rect">
              <a:avLst/>
            </a:prstGeom>
            <a:noFill/>
          </p:spPr>
          <p:txBody>
            <a:bodyPr wrap="square" rtlCol="0">
              <a:spAutoFit/>
            </a:bodyPr>
            <a:lstStyle/>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The cutting process can generate small chips</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Due to the compressed weight in the stack, the blanks can be damaged.</a:t>
              </a:r>
              <a:endParaRPr lang="de-DE" sz="1600" dirty="0">
                <a:latin typeface="Arial" panose="020B0604020202020204" pitchFamily="34" charset="0"/>
                <a:cs typeface="Arial" panose="020B0604020202020204" pitchFamily="34" charset="0"/>
              </a:endParaRPr>
            </a:p>
          </p:txBody>
        </p:sp>
        <p:sp>
          <p:nvSpPr>
            <p:cNvPr id="8" name="Rechteck: abgerundete Ecken 16">
              <a:extLst>
                <a:ext uri="{FF2B5EF4-FFF2-40B4-BE49-F238E27FC236}">
                  <a16:creationId xmlns:a16="http://schemas.microsoft.com/office/drawing/2014/main" id="{76E0E129-C666-199D-B7BF-49C7E851C815}"/>
                </a:ext>
              </a:extLst>
            </p:cNvPr>
            <p:cNvSpPr/>
            <p:nvPr/>
          </p:nvSpPr>
          <p:spPr>
            <a:xfrm>
              <a:off x="4300145" y="2924945"/>
              <a:ext cx="2990652" cy="377101"/>
            </a:xfrm>
            <a:prstGeom prst="round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2. AFTER DIE CUTTING</a:t>
              </a:r>
            </a:p>
          </p:txBody>
        </p:sp>
      </p:grpSp>
      <p:grpSp>
        <p:nvGrpSpPr>
          <p:cNvPr id="9" name="Gruppieren 5">
            <a:extLst>
              <a:ext uri="{FF2B5EF4-FFF2-40B4-BE49-F238E27FC236}">
                <a16:creationId xmlns:a16="http://schemas.microsoft.com/office/drawing/2014/main" id="{9D04B758-C714-FB47-6A9D-B9EC2AF92EEA}"/>
              </a:ext>
            </a:extLst>
          </p:cNvPr>
          <p:cNvGrpSpPr/>
          <p:nvPr/>
        </p:nvGrpSpPr>
        <p:grpSpPr>
          <a:xfrm>
            <a:off x="8141598" y="1712854"/>
            <a:ext cx="3204426" cy="4490186"/>
            <a:chOff x="8156032" y="1003562"/>
            <a:chExt cx="3204426" cy="4490186"/>
          </a:xfrm>
        </p:grpSpPr>
        <p:pic>
          <p:nvPicPr>
            <p:cNvPr id="11" name="Grafik 11">
              <a:extLst>
                <a:ext uri="{FF2B5EF4-FFF2-40B4-BE49-F238E27FC236}">
                  <a16:creationId xmlns:a16="http://schemas.microsoft.com/office/drawing/2014/main" id="{D5BE008D-A0F8-9EE7-06B9-6B8FAFB54E38}"/>
                </a:ext>
              </a:extLst>
            </p:cNvPr>
            <p:cNvPicPr>
              <a:picLocks noChangeAspect="1"/>
            </p:cNvPicPr>
            <p:nvPr/>
          </p:nvPicPr>
          <p:blipFill>
            <a:blip r:embed="rId3"/>
            <a:stretch>
              <a:fillRect/>
            </a:stretch>
          </p:blipFill>
          <p:spPr>
            <a:xfrm>
              <a:off x="8909260" y="1003562"/>
              <a:ext cx="1714080" cy="1654974"/>
            </a:xfrm>
            <a:prstGeom prst="rect">
              <a:avLst/>
            </a:prstGeom>
          </p:spPr>
        </p:pic>
        <p:sp>
          <p:nvSpPr>
            <p:cNvPr id="14" name="Textfeld 22">
              <a:extLst>
                <a:ext uri="{FF2B5EF4-FFF2-40B4-BE49-F238E27FC236}">
                  <a16:creationId xmlns:a16="http://schemas.microsoft.com/office/drawing/2014/main" id="{50175CF5-EE46-899D-5528-C73F756F4959}"/>
                </a:ext>
              </a:extLst>
            </p:cNvPr>
            <p:cNvSpPr txBox="1"/>
            <p:nvPr/>
          </p:nvSpPr>
          <p:spPr>
            <a:xfrm>
              <a:off x="8156032" y="3431645"/>
              <a:ext cx="3204426" cy="2062103"/>
            </a:xfrm>
            <a:prstGeom prst="rect">
              <a:avLst/>
            </a:prstGeom>
            <a:noFill/>
          </p:spPr>
          <p:txBody>
            <a:bodyPr wrap="square" rtlCol="0">
              <a:spAutoFit/>
            </a:bodyPr>
            <a:lstStyle/>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During storage and transportation of the blanks, new particles may be collected and can accumulate</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A particle with as little as</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Ø 0.1 mm can result in a scrap part</a:t>
              </a:r>
              <a:endParaRPr lang="de-DE" sz="1600" dirty="0">
                <a:latin typeface="Arial" panose="020B0604020202020204" pitchFamily="34" charset="0"/>
                <a:cs typeface="Arial" panose="020B0604020202020204" pitchFamily="34" charset="0"/>
              </a:endParaRPr>
            </a:p>
          </p:txBody>
        </p:sp>
        <p:sp>
          <p:nvSpPr>
            <p:cNvPr id="15" name="Rechteck: abgerundete Ecken 20">
              <a:extLst>
                <a:ext uri="{FF2B5EF4-FFF2-40B4-BE49-F238E27FC236}">
                  <a16:creationId xmlns:a16="http://schemas.microsoft.com/office/drawing/2014/main" id="{75B3F5C2-5AF9-AF50-DCA2-CB54AF7A3D93}"/>
                </a:ext>
              </a:extLst>
            </p:cNvPr>
            <p:cNvSpPr/>
            <p:nvPr/>
          </p:nvSpPr>
          <p:spPr>
            <a:xfrm>
              <a:off x="8156032" y="2796872"/>
              <a:ext cx="3124544" cy="377101"/>
            </a:xfrm>
            <a:prstGeom prst="round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3. BEFORE FORMING</a:t>
              </a:r>
            </a:p>
          </p:txBody>
        </p:sp>
      </p:grpSp>
      <p:pic>
        <p:nvPicPr>
          <p:cNvPr id="16" name="Grafik 1">
            <a:extLst>
              <a:ext uri="{FF2B5EF4-FFF2-40B4-BE49-F238E27FC236}">
                <a16:creationId xmlns:a16="http://schemas.microsoft.com/office/drawing/2014/main" id="{6D37A471-F8F2-B83F-9F4C-A85C5970714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64949" y="1747827"/>
            <a:ext cx="1583999" cy="1583999"/>
          </a:xfrm>
          <a:prstGeom prst="rect">
            <a:avLst/>
          </a:prstGeom>
        </p:spPr>
      </p:pic>
    </p:spTree>
    <p:extLst>
      <p:ext uri="{BB962C8B-B14F-4D97-AF65-F5344CB8AC3E}">
        <p14:creationId xmlns:p14="http://schemas.microsoft.com/office/powerpoint/2010/main" val="152824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670C95-5997-4607-2990-69C29ABE37B9}"/>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E221B5D7-4F3A-CF4B-7243-CBA7B85A0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el 2">
            <a:extLst>
              <a:ext uri="{FF2B5EF4-FFF2-40B4-BE49-F238E27FC236}">
                <a16:creationId xmlns:a16="http://schemas.microsoft.com/office/drawing/2014/main" id="{7B3BAB7E-5E89-FB76-7427-9438476A1963}"/>
              </a:ext>
            </a:extLst>
          </p:cNvPr>
          <p:cNvSpPr txBox="1">
            <a:spLocks/>
          </p:cNvSpPr>
          <p:nvPr/>
        </p:nvSpPr>
        <p:spPr>
          <a:xfrm>
            <a:off x="1005008" y="279887"/>
            <a:ext cx="10178934" cy="72389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dirty="0"/>
              <a:t>In</a:t>
            </a:r>
            <a:r>
              <a:rPr lang="en-GB" sz="4400" b="1" dirty="0"/>
              <a:t>fluence on the production costs</a:t>
            </a:r>
            <a:endParaRPr lang="en-US" sz="4400" b="1" kern="1200" dirty="0">
              <a:solidFill>
                <a:schemeClr val="tx1"/>
              </a:solidFill>
              <a:ea typeface="+mj-ea"/>
              <a:cs typeface="+mj-cs"/>
            </a:endParaRPr>
          </a:p>
        </p:txBody>
      </p:sp>
      <p:grpSp>
        <p:nvGrpSpPr>
          <p:cNvPr id="12" name="Gruppieren 2">
            <a:extLst>
              <a:ext uri="{FF2B5EF4-FFF2-40B4-BE49-F238E27FC236}">
                <a16:creationId xmlns:a16="http://schemas.microsoft.com/office/drawing/2014/main" id="{2338C3DE-A88E-7FA8-BBE5-77058828D4E9}"/>
              </a:ext>
            </a:extLst>
          </p:cNvPr>
          <p:cNvGrpSpPr/>
          <p:nvPr/>
        </p:nvGrpSpPr>
        <p:grpSpPr>
          <a:xfrm>
            <a:off x="671768" y="1645544"/>
            <a:ext cx="3196551" cy="4402056"/>
            <a:chOff x="609003" y="1091692"/>
            <a:chExt cx="3196551" cy="4402056"/>
          </a:xfrm>
        </p:grpSpPr>
        <p:pic>
          <p:nvPicPr>
            <p:cNvPr id="13" name="Grafik 4">
              <a:extLst>
                <a:ext uri="{FF2B5EF4-FFF2-40B4-BE49-F238E27FC236}">
                  <a16:creationId xmlns:a16="http://schemas.microsoft.com/office/drawing/2014/main" id="{77517036-39D4-A8BD-23A5-CD0DA335363E}"/>
                </a:ext>
              </a:extLst>
            </p:cNvPr>
            <p:cNvPicPr>
              <a:picLocks noChangeAspect="1"/>
            </p:cNvPicPr>
            <p:nvPr/>
          </p:nvPicPr>
          <p:blipFill>
            <a:blip r:embed="rId2"/>
            <a:stretch>
              <a:fillRect/>
            </a:stretch>
          </p:blipFill>
          <p:spPr>
            <a:xfrm>
              <a:off x="1336181" y="1091692"/>
              <a:ext cx="1699335" cy="1661041"/>
            </a:xfrm>
            <a:prstGeom prst="rect">
              <a:avLst/>
            </a:prstGeom>
          </p:spPr>
        </p:pic>
        <p:sp>
          <p:nvSpPr>
            <p:cNvPr id="17" name="Textfeld 24">
              <a:extLst>
                <a:ext uri="{FF2B5EF4-FFF2-40B4-BE49-F238E27FC236}">
                  <a16:creationId xmlns:a16="http://schemas.microsoft.com/office/drawing/2014/main" id="{8A783DE9-5AA6-C0FA-A872-B23C7E72E33A}"/>
                </a:ext>
              </a:extLst>
            </p:cNvPr>
            <p:cNvSpPr txBox="1"/>
            <p:nvPr/>
          </p:nvSpPr>
          <p:spPr>
            <a:xfrm>
              <a:off x="609003" y="3431645"/>
              <a:ext cx="3196551" cy="2062103"/>
            </a:xfrm>
            <a:prstGeom prst="rect">
              <a:avLst/>
            </a:prstGeom>
            <a:noFill/>
          </p:spPr>
          <p:txBody>
            <a:bodyPr wrap="square" rtlCol="0">
              <a:spAutoFit/>
            </a:bodyPr>
            <a:lstStyle/>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Scrap parts during the straightening process</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Defective parts are usually sorted out after the press line</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Expensive: Bad part runs through the entire process </a:t>
              </a:r>
            </a:p>
          </p:txBody>
        </p:sp>
        <p:sp>
          <p:nvSpPr>
            <p:cNvPr id="18" name="Rechteck: abgerundete Ecken 12">
              <a:extLst>
                <a:ext uri="{FF2B5EF4-FFF2-40B4-BE49-F238E27FC236}">
                  <a16:creationId xmlns:a16="http://schemas.microsoft.com/office/drawing/2014/main" id="{5E2A1DA3-9D38-F59E-CA35-40F90A0B6800}"/>
                </a:ext>
              </a:extLst>
            </p:cNvPr>
            <p:cNvSpPr/>
            <p:nvPr/>
          </p:nvSpPr>
          <p:spPr>
            <a:xfrm>
              <a:off x="661536" y="2924946"/>
              <a:ext cx="2990652" cy="377101"/>
            </a:xfrm>
            <a:prstGeom prst="round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1. BEFORE LEVELLING</a:t>
              </a:r>
            </a:p>
          </p:txBody>
        </p:sp>
      </p:grpSp>
      <p:grpSp>
        <p:nvGrpSpPr>
          <p:cNvPr id="19" name="Gruppieren 3">
            <a:extLst>
              <a:ext uri="{FF2B5EF4-FFF2-40B4-BE49-F238E27FC236}">
                <a16:creationId xmlns:a16="http://schemas.microsoft.com/office/drawing/2014/main" id="{B75A032F-D8E3-145B-683A-1CA323CD650F}"/>
              </a:ext>
            </a:extLst>
          </p:cNvPr>
          <p:cNvGrpSpPr/>
          <p:nvPr/>
        </p:nvGrpSpPr>
        <p:grpSpPr>
          <a:xfrm>
            <a:off x="4292030" y="1690738"/>
            <a:ext cx="3196552" cy="4857040"/>
            <a:chOff x="4272184" y="1129150"/>
            <a:chExt cx="3196552" cy="4857040"/>
          </a:xfrm>
        </p:grpSpPr>
        <p:pic>
          <p:nvPicPr>
            <p:cNvPr id="21" name="Grafik 6">
              <a:extLst>
                <a:ext uri="{FF2B5EF4-FFF2-40B4-BE49-F238E27FC236}">
                  <a16:creationId xmlns:a16="http://schemas.microsoft.com/office/drawing/2014/main" id="{F83F6350-2D20-E96B-6A36-F3D37E7C506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950969" y="1129150"/>
              <a:ext cx="1661041" cy="1661041"/>
            </a:xfrm>
            <a:prstGeom prst="rect">
              <a:avLst/>
            </a:prstGeom>
          </p:spPr>
        </p:pic>
        <p:sp>
          <p:nvSpPr>
            <p:cNvPr id="22" name="Textfeld 23">
              <a:extLst>
                <a:ext uri="{FF2B5EF4-FFF2-40B4-BE49-F238E27FC236}">
                  <a16:creationId xmlns:a16="http://schemas.microsoft.com/office/drawing/2014/main" id="{292D45A0-7940-AA21-0DE4-4E13D45D672D}"/>
                </a:ext>
              </a:extLst>
            </p:cNvPr>
            <p:cNvSpPr txBox="1"/>
            <p:nvPr/>
          </p:nvSpPr>
          <p:spPr>
            <a:xfrm>
              <a:off x="4272184" y="3431645"/>
              <a:ext cx="3196552" cy="2554545"/>
            </a:xfrm>
            <a:prstGeom prst="rect">
              <a:avLst/>
            </a:prstGeom>
            <a:noFill/>
          </p:spPr>
          <p:txBody>
            <a:bodyPr wrap="square" rtlCol="0">
              <a:spAutoFit/>
            </a:bodyPr>
            <a:lstStyle/>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Small chips can damage the blank surface</a:t>
              </a:r>
            </a:p>
            <a:p>
              <a:pPr marL="285750" indent="-285750">
                <a:buFont typeface="Wingdings" panose="05000000000000000000" pitchFamily="2" charset="2"/>
                <a:buChar char="§"/>
              </a:pP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Expensive: Bad part runs through the forming process</a:t>
              </a:r>
            </a:p>
            <a:p>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Difficult and expensive troubleshooting on the press line - the source of the defect is often not found</a:t>
              </a:r>
            </a:p>
          </p:txBody>
        </p:sp>
        <p:sp>
          <p:nvSpPr>
            <p:cNvPr id="23" name="Rechteck: abgerundete Ecken 16">
              <a:extLst>
                <a:ext uri="{FF2B5EF4-FFF2-40B4-BE49-F238E27FC236}">
                  <a16:creationId xmlns:a16="http://schemas.microsoft.com/office/drawing/2014/main" id="{CFB305D6-0BC3-4FFA-4D5F-55EC319763C8}"/>
                </a:ext>
              </a:extLst>
            </p:cNvPr>
            <p:cNvSpPr/>
            <p:nvPr/>
          </p:nvSpPr>
          <p:spPr>
            <a:xfrm>
              <a:off x="4300145" y="2924945"/>
              <a:ext cx="2990652" cy="377101"/>
            </a:xfrm>
            <a:prstGeom prst="round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2. AFTER DIE CUTTING</a:t>
              </a:r>
            </a:p>
          </p:txBody>
        </p:sp>
      </p:grpSp>
      <p:grpSp>
        <p:nvGrpSpPr>
          <p:cNvPr id="24" name="Gruppieren 5">
            <a:extLst>
              <a:ext uri="{FF2B5EF4-FFF2-40B4-BE49-F238E27FC236}">
                <a16:creationId xmlns:a16="http://schemas.microsoft.com/office/drawing/2014/main" id="{6056B094-B347-9E26-3491-BA6244790364}"/>
              </a:ext>
            </a:extLst>
          </p:cNvPr>
          <p:cNvGrpSpPr/>
          <p:nvPr/>
        </p:nvGrpSpPr>
        <p:grpSpPr>
          <a:xfrm>
            <a:off x="8093620" y="1600124"/>
            <a:ext cx="3196552" cy="4947654"/>
            <a:chOff x="8156032" y="1038536"/>
            <a:chExt cx="3196552" cy="4947654"/>
          </a:xfrm>
        </p:grpSpPr>
        <p:pic>
          <p:nvPicPr>
            <p:cNvPr id="25" name="Grafik 11">
              <a:extLst>
                <a:ext uri="{FF2B5EF4-FFF2-40B4-BE49-F238E27FC236}">
                  <a16:creationId xmlns:a16="http://schemas.microsoft.com/office/drawing/2014/main" id="{D0852771-16FC-C1D5-F8B0-BBAC5B8FB9F1}"/>
                </a:ext>
              </a:extLst>
            </p:cNvPr>
            <p:cNvPicPr>
              <a:picLocks noChangeAspect="1"/>
            </p:cNvPicPr>
            <p:nvPr/>
          </p:nvPicPr>
          <p:blipFill>
            <a:blip r:embed="rId4"/>
            <a:stretch>
              <a:fillRect/>
            </a:stretch>
          </p:blipFill>
          <p:spPr>
            <a:xfrm>
              <a:off x="8909259" y="1038536"/>
              <a:ext cx="1720364" cy="1661041"/>
            </a:xfrm>
            <a:prstGeom prst="rect">
              <a:avLst/>
            </a:prstGeom>
          </p:spPr>
        </p:pic>
        <p:sp>
          <p:nvSpPr>
            <p:cNvPr id="26" name="Textfeld 22">
              <a:extLst>
                <a:ext uri="{FF2B5EF4-FFF2-40B4-BE49-F238E27FC236}">
                  <a16:creationId xmlns:a16="http://schemas.microsoft.com/office/drawing/2014/main" id="{C2942859-8606-606F-06E1-EA05212DA827}"/>
                </a:ext>
              </a:extLst>
            </p:cNvPr>
            <p:cNvSpPr txBox="1"/>
            <p:nvPr/>
          </p:nvSpPr>
          <p:spPr>
            <a:xfrm>
              <a:off x="8156032" y="3431645"/>
              <a:ext cx="3196552" cy="2554545"/>
            </a:xfrm>
            <a:prstGeom prst="rect">
              <a:avLst/>
            </a:prstGeom>
            <a:noFill/>
          </p:spPr>
          <p:txBody>
            <a:bodyPr wrap="square" rtlCol="0">
              <a:spAutoFit/>
            </a:bodyPr>
            <a:lstStyle/>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Accumulation of particles during transport and storage in stacks</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Even one sufficiently large metal particle is enough for a defective finished part. </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1600" dirty="0">
                  <a:latin typeface="Arial" panose="020B0604020202020204" pitchFamily="34" charset="0"/>
                  <a:cs typeface="Arial" panose="020B0604020202020204" pitchFamily="34" charset="0"/>
                </a:rPr>
                <a:t>Cost increase for excessive tool overhaul work</a:t>
              </a:r>
              <a:endParaRPr lang="de-DE" sz="1600" dirty="0">
                <a:latin typeface="Arial" panose="020B0604020202020204" pitchFamily="34" charset="0"/>
                <a:cs typeface="Arial" panose="020B0604020202020204" pitchFamily="34" charset="0"/>
              </a:endParaRPr>
            </a:p>
          </p:txBody>
        </p:sp>
        <p:sp>
          <p:nvSpPr>
            <p:cNvPr id="27" name="Rechteck: abgerundete Ecken 20">
              <a:extLst>
                <a:ext uri="{FF2B5EF4-FFF2-40B4-BE49-F238E27FC236}">
                  <a16:creationId xmlns:a16="http://schemas.microsoft.com/office/drawing/2014/main" id="{5A0B11CC-65ED-AF36-2D77-16E2588786F2}"/>
                </a:ext>
              </a:extLst>
            </p:cNvPr>
            <p:cNvSpPr/>
            <p:nvPr/>
          </p:nvSpPr>
          <p:spPr>
            <a:xfrm>
              <a:off x="8156032" y="2924944"/>
              <a:ext cx="3124544" cy="377101"/>
            </a:xfrm>
            <a:prstGeom prst="round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de-DE" sz="1600" dirty="0">
                  <a:solidFill>
                    <a:schemeClr val="tx1"/>
                  </a:solidFill>
                  <a:latin typeface="Arial" panose="020B0604020202020204" pitchFamily="34" charset="0"/>
                  <a:cs typeface="Arial" panose="020B0604020202020204" pitchFamily="34" charset="0"/>
                </a:rPr>
                <a:t>3. BEFORE FORMING</a:t>
              </a:r>
            </a:p>
          </p:txBody>
        </p:sp>
      </p:grpSp>
    </p:spTree>
    <p:extLst>
      <p:ext uri="{BB962C8B-B14F-4D97-AF65-F5344CB8AC3E}">
        <p14:creationId xmlns:p14="http://schemas.microsoft.com/office/powerpoint/2010/main" val="304603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670C95-5997-4607-2990-69C29ABE37B9}"/>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E221B5D7-4F3A-CF4B-7243-CBA7B85A0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el 2">
            <a:extLst>
              <a:ext uri="{FF2B5EF4-FFF2-40B4-BE49-F238E27FC236}">
                <a16:creationId xmlns:a16="http://schemas.microsoft.com/office/drawing/2014/main" id="{7B3BAB7E-5E89-FB76-7427-9438476A1963}"/>
              </a:ext>
            </a:extLst>
          </p:cNvPr>
          <p:cNvSpPr txBox="1">
            <a:spLocks/>
          </p:cNvSpPr>
          <p:nvPr/>
        </p:nvSpPr>
        <p:spPr>
          <a:xfrm>
            <a:off x="1005008" y="279887"/>
            <a:ext cx="10178934" cy="72389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it-IT" sz="4400" b="1" dirty="0"/>
              <a:t>The key concept of the </a:t>
            </a:r>
            <a:r>
              <a:rPr lang="it-IT" sz="4400" b="1" dirty="0" err="1"/>
              <a:t>brush</a:t>
            </a:r>
            <a:r>
              <a:rPr lang="it-IT" sz="4400" b="1" dirty="0"/>
              <a:t> </a:t>
            </a:r>
            <a:r>
              <a:rPr lang="it-IT" sz="4400" b="1" dirty="0" err="1"/>
              <a:t>cleaner</a:t>
            </a:r>
            <a:endParaRPr lang="en-US" sz="4400" b="1" kern="1200" dirty="0">
              <a:solidFill>
                <a:schemeClr val="tx1"/>
              </a:solidFill>
              <a:ea typeface="+mj-ea"/>
              <a:cs typeface="+mj-cs"/>
            </a:endParaRPr>
          </a:p>
        </p:txBody>
      </p:sp>
      <p:pic>
        <p:nvPicPr>
          <p:cNvPr id="3" name="Video 1 ok">
            <a:hlinkClick r:id="" action="ppaction://media"/>
            <a:extLst>
              <a:ext uri="{FF2B5EF4-FFF2-40B4-BE49-F238E27FC236}">
                <a16:creationId xmlns:a16="http://schemas.microsoft.com/office/drawing/2014/main" id="{A9621EA5-C167-668A-74D2-578D8466E52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53510" y="1253370"/>
            <a:ext cx="8684980" cy="4885301"/>
          </a:xfrm>
          <a:prstGeom prst="rect">
            <a:avLst/>
          </a:prstGeom>
        </p:spPr>
      </p:pic>
    </p:spTree>
    <p:extLst>
      <p:ext uri="{BB962C8B-B14F-4D97-AF65-F5344CB8AC3E}">
        <p14:creationId xmlns:p14="http://schemas.microsoft.com/office/powerpoint/2010/main" val="3420462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2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670C95-5997-4607-2990-69C29ABE37B9}"/>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E221B5D7-4F3A-CF4B-7243-CBA7B85A0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el 2">
            <a:extLst>
              <a:ext uri="{FF2B5EF4-FFF2-40B4-BE49-F238E27FC236}">
                <a16:creationId xmlns:a16="http://schemas.microsoft.com/office/drawing/2014/main" id="{7B3BAB7E-5E89-FB76-7427-9438476A1963}"/>
              </a:ext>
            </a:extLst>
          </p:cNvPr>
          <p:cNvSpPr txBox="1">
            <a:spLocks/>
          </p:cNvSpPr>
          <p:nvPr/>
        </p:nvSpPr>
        <p:spPr>
          <a:xfrm>
            <a:off x="1005008" y="279887"/>
            <a:ext cx="10178934" cy="72389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it-IT" sz="4400" b="1" dirty="0"/>
              <a:t>The key concept of the </a:t>
            </a:r>
            <a:r>
              <a:rPr lang="it-IT" sz="4400" b="1" dirty="0" err="1"/>
              <a:t>brush</a:t>
            </a:r>
            <a:r>
              <a:rPr lang="it-IT" sz="4400" b="1" dirty="0"/>
              <a:t> </a:t>
            </a:r>
            <a:r>
              <a:rPr lang="it-IT" sz="4400" b="1" dirty="0" err="1"/>
              <a:t>cleaner</a:t>
            </a:r>
            <a:endParaRPr lang="en-US" sz="4400" b="1" kern="1200" dirty="0">
              <a:solidFill>
                <a:schemeClr val="tx1"/>
              </a:solidFill>
              <a:ea typeface="+mj-ea"/>
              <a:cs typeface="+mj-cs"/>
            </a:endParaRPr>
          </a:p>
        </p:txBody>
      </p:sp>
      <p:pic>
        <p:nvPicPr>
          <p:cNvPr id="4" name="Video 2 ok">
            <a:hlinkClick r:id="" action="ppaction://media"/>
            <a:extLst>
              <a:ext uri="{FF2B5EF4-FFF2-40B4-BE49-F238E27FC236}">
                <a16:creationId xmlns:a16="http://schemas.microsoft.com/office/drawing/2014/main" id="{4D69BDF3-9E34-1C42-AAAE-3EC5F59C27A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12433" y="1668882"/>
            <a:ext cx="8767133" cy="4459515"/>
          </a:xfrm>
          <a:prstGeom prst="rect">
            <a:avLst/>
          </a:prstGeom>
        </p:spPr>
      </p:pic>
    </p:spTree>
    <p:extLst>
      <p:ext uri="{BB962C8B-B14F-4D97-AF65-F5344CB8AC3E}">
        <p14:creationId xmlns:p14="http://schemas.microsoft.com/office/powerpoint/2010/main" val="487346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7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EEE7E3-D802-185D-284D-D00B7AE57429}"/>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022BDE4A-8A20-4A69-9C5A-581C82036A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el 2">
            <a:extLst>
              <a:ext uri="{FF2B5EF4-FFF2-40B4-BE49-F238E27FC236}">
                <a16:creationId xmlns:a16="http://schemas.microsoft.com/office/drawing/2014/main" id="{217B6F58-A4B1-EC26-1D65-51C431DDCD6D}"/>
              </a:ext>
            </a:extLst>
          </p:cNvPr>
          <p:cNvSpPr txBox="1">
            <a:spLocks/>
          </p:cNvSpPr>
          <p:nvPr/>
        </p:nvSpPr>
        <p:spPr>
          <a:xfrm>
            <a:off x="1001684" y="170412"/>
            <a:ext cx="10178934" cy="13287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4400" b="1" kern="1200" dirty="0">
                <a:solidFill>
                  <a:schemeClr val="tx1"/>
                </a:solidFill>
                <a:latin typeface="+mj-lt"/>
                <a:ea typeface="+mj-ea"/>
                <a:cs typeface="+mj-cs"/>
              </a:rPr>
              <a:t>Typical layout of a die cutting line for skin panel parts</a:t>
            </a:r>
          </a:p>
        </p:txBody>
      </p:sp>
      <p:pic>
        <p:nvPicPr>
          <p:cNvPr id="13" name="Grafik 8">
            <a:extLst>
              <a:ext uri="{FF2B5EF4-FFF2-40B4-BE49-F238E27FC236}">
                <a16:creationId xmlns:a16="http://schemas.microsoft.com/office/drawing/2014/main" id="{6F2D64F6-E685-A1C5-B1D9-65602E3514D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109925" y="1936681"/>
            <a:ext cx="9972149" cy="4155893"/>
          </a:xfrm>
          <a:prstGeom prst="rect">
            <a:avLst/>
          </a:prstGeom>
        </p:spPr>
      </p:pic>
    </p:spTree>
    <p:extLst>
      <p:ext uri="{BB962C8B-B14F-4D97-AF65-F5344CB8AC3E}">
        <p14:creationId xmlns:p14="http://schemas.microsoft.com/office/powerpoint/2010/main" val="256146069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anded Design Blue 16x9">
  <a:themeElements>
    <a:clrScheme name="Giallo arancion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4F59721D-3427-4D6F-8BCB-6435521D09D8}" vid="{BAF4F237-7A05-40C2-AD26-9E9E65A8A954}"/>
    </a:ext>
  </a:extLst>
</a:theme>
</file>

<file path=ppt/theme/theme3.xml><?xml version="1.0" encoding="utf-8"?>
<a:theme xmlns:a="http://schemas.openxmlformats.org/drawingml/2006/main" name="1_Banded Design Blue 16x9">
  <a:themeElements>
    <a:clrScheme name="Giallo arancion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4F59721D-3427-4D6F-8BCB-6435521D09D8}" vid="{BAF4F237-7A05-40C2-AD26-9E9E65A8A954}"/>
    </a:ext>
  </a:extLst>
</a:theme>
</file>

<file path=ppt/theme/theme4.xml><?xml version="1.0" encoding="utf-8"?>
<a:theme xmlns:a="http://schemas.openxmlformats.org/drawingml/2006/main" name="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Giallo arancion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2.xml><?xml version="1.0" encoding="utf-8"?>
<a:themeOverride xmlns:a="http://schemas.openxmlformats.org/drawingml/2006/main">
  <a:clrScheme name="Giallo arancion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3.xml><?xml version="1.0" encoding="utf-8"?>
<a:themeOverride xmlns:a="http://schemas.openxmlformats.org/drawingml/2006/main">
  <a:clrScheme name="Giallo arancion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4.xml><?xml version="1.0" encoding="utf-8"?>
<a:themeOverride xmlns:a="http://schemas.openxmlformats.org/drawingml/2006/main">
  <a:clrScheme name="Giallo arancion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otalTime>1</TotalTime>
  <Words>523</Words>
  <Application>Microsoft Office PowerPoint</Application>
  <PresentationFormat>Widescreen</PresentationFormat>
  <Paragraphs>60</Paragraphs>
  <Slides>17</Slides>
  <Notes>0</Notes>
  <HiddenSlides>0</HiddenSlides>
  <MMClips>5</MMClips>
  <ScaleCrop>false</ScaleCrop>
  <HeadingPairs>
    <vt:vector size="6" baseType="variant">
      <vt:variant>
        <vt:lpstr>Caratteri utilizzati</vt:lpstr>
      </vt:variant>
      <vt:variant>
        <vt:i4>9</vt:i4>
      </vt:variant>
      <vt:variant>
        <vt:lpstr>Tema</vt:lpstr>
      </vt:variant>
      <vt:variant>
        <vt:i4>4</vt:i4>
      </vt:variant>
      <vt:variant>
        <vt:lpstr>Titoli diapositive</vt:lpstr>
      </vt:variant>
      <vt:variant>
        <vt:i4>17</vt:i4>
      </vt:variant>
    </vt:vector>
  </HeadingPairs>
  <TitlesOfParts>
    <vt:vector size="30" baseType="lpstr">
      <vt:lpstr>Arial</vt:lpstr>
      <vt:lpstr>Arial Nova Cond Light</vt:lpstr>
      <vt:lpstr>Calibri</vt:lpstr>
      <vt:lpstr>Calibri Light</vt:lpstr>
      <vt:lpstr>Century Gothic</vt:lpstr>
      <vt:lpstr>Corbel</vt:lpstr>
      <vt:lpstr>Euphemia</vt:lpstr>
      <vt:lpstr>Nasa</vt:lpstr>
      <vt:lpstr>Wingdings</vt:lpstr>
      <vt:lpstr>Tema di Office</vt:lpstr>
      <vt:lpstr>Banded Design Blue 16x9</vt:lpstr>
      <vt:lpstr>1_Banded Design Blue 16x9</vt:lpstr>
      <vt:lpstr>2_Tema di Office</vt:lpstr>
      <vt:lpstr>Presentazione standard di PowerPoint</vt:lpstr>
      <vt:lpstr>GLOBAL  PRESENCE</vt:lpstr>
      <vt:lpstr>References Automotive OEM</vt:lpstr>
      <vt:lpstr>References Integrator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Commerciale</dc:creator>
  <cp:lastModifiedBy>Commerciale4</cp:lastModifiedBy>
  <cp:revision>176</cp:revision>
  <dcterms:created xsi:type="dcterms:W3CDTF">2018-10-11T16:35:51Z</dcterms:created>
  <dcterms:modified xsi:type="dcterms:W3CDTF">2024-03-15T13:25:32Z</dcterms:modified>
</cp:coreProperties>
</file>