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TS" ContentType="video/mp2t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media/image51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  <p:sldMasterId id="2147483920" r:id="rId2"/>
    <p:sldMasterId id="2147483932" r:id="rId3"/>
  </p:sldMasterIdLst>
  <p:notesMasterIdLst>
    <p:notesMasterId r:id="rId24"/>
  </p:notesMasterIdLst>
  <p:sldIdLst>
    <p:sldId id="539" r:id="rId4"/>
    <p:sldId id="524" r:id="rId5"/>
    <p:sldId id="550" r:id="rId6"/>
    <p:sldId id="514" r:id="rId7"/>
    <p:sldId id="525" r:id="rId8"/>
    <p:sldId id="263" r:id="rId9"/>
    <p:sldId id="267" r:id="rId10"/>
    <p:sldId id="544" r:id="rId11"/>
    <p:sldId id="545" r:id="rId12"/>
    <p:sldId id="366" r:id="rId13"/>
    <p:sldId id="522" r:id="rId14"/>
    <p:sldId id="523" r:id="rId15"/>
    <p:sldId id="415" r:id="rId16"/>
    <p:sldId id="521" r:id="rId17"/>
    <p:sldId id="442" r:id="rId18"/>
    <p:sldId id="526" r:id="rId19"/>
    <p:sldId id="538" r:id="rId20"/>
    <p:sldId id="556" r:id="rId21"/>
    <p:sldId id="510" r:id="rId22"/>
    <p:sldId id="450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4646"/>
    <a:srgbClr val="FCFCFC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Stile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5" autoAdjust="0"/>
    <p:restoredTop sz="94713" autoAdjust="0"/>
  </p:normalViewPr>
  <p:slideViewPr>
    <p:cSldViewPr>
      <p:cViewPr varScale="1">
        <p:scale>
          <a:sx n="62" d="100"/>
          <a:sy n="62" d="100"/>
        </p:scale>
        <p:origin x="664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431621842093114E-2"/>
          <c:y val="0.12556783407836822"/>
          <c:w val="0.89978958739074089"/>
          <c:h val="0.84334144466586047"/>
        </c:manualLayout>
      </c:layout>
      <c:ofPieChart>
        <c:ofPieType val="pie"/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 w="0">
              <a:solidFill>
                <a:schemeClr val="tx1">
                  <a:alpha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F6600"/>
              </a:solidFill>
              <a:ln w="0">
                <a:solidFill>
                  <a:schemeClr val="tx1">
                    <a:alpha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AE1-482A-B01A-30EC84676722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0">
                <a:solidFill>
                  <a:schemeClr val="tx1">
                    <a:alpha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DAE1-482A-B01A-30EC84676722}"/>
              </c:ext>
            </c:extLst>
          </c:dPt>
          <c:dPt>
            <c:idx val="2"/>
            <c:bubble3D val="0"/>
            <c:explosion val="66"/>
            <c:spPr>
              <a:solidFill>
                <a:srgbClr val="DBDBDB"/>
              </a:solidFill>
              <a:ln w="0">
                <a:solidFill>
                  <a:schemeClr val="tx1">
                    <a:alpha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AE1-482A-B01A-30EC84676722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0">
                <a:solidFill>
                  <a:schemeClr val="tx1">
                    <a:alpha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CFB-4FE0-8401-5C46ED700316}"/>
              </c:ext>
            </c:extLst>
          </c:dPt>
          <c:dPt>
            <c:idx val="4"/>
            <c:bubble3D val="0"/>
            <c:spPr>
              <a:solidFill>
                <a:srgbClr val="DBDBDB"/>
              </a:solidFill>
              <a:ln w="0">
                <a:solidFill>
                  <a:schemeClr val="tx1">
                    <a:alpha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DAE1-482A-B01A-30EC84676722}"/>
              </c:ext>
            </c:extLst>
          </c:dPt>
          <c:dLbls>
            <c:dLbl>
              <c:idx val="0"/>
              <c:layout>
                <c:manualLayout>
                  <c:x val="8.0189445182755642E-2"/>
                  <c:y val="-0.19060273726398644"/>
                </c:manualLayout>
              </c:layout>
              <c:tx>
                <c:rich>
                  <a:bodyPr/>
                  <a:lstStyle/>
                  <a:p>
                    <a:fld id="{70A359E1-770B-4311-BD7A-F963FD16BB7B}" type="CATEGORYNAME">
                      <a:rPr lang="en-US" sz="2000" smtClean="0"/>
                      <a:pPr/>
                      <a:t>[NOME CATEGORIA]</a:t>
                    </a:fld>
                    <a:r>
                      <a:rPr lang="en-US" sz="2000" baseline="0" dirty="0"/>
                      <a:t> </a:t>
                    </a:r>
                    <a:fld id="{95ED5EF8-44B5-4929-A541-AB65D8C9D163}" type="PERCENTAGE">
                      <a:rPr lang="en-US" sz="2000" baseline="0" smtClean="0"/>
                      <a:pPr/>
                      <a:t>[PERCENTUALE]</a:t>
                    </a:fld>
                    <a:endParaRPr lang="en-US" sz="2000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AE1-482A-B01A-30EC84676722}"/>
                </c:ext>
              </c:extLst>
            </c:dLbl>
            <c:dLbl>
              <c:idx val="1"/>
              <c:layout>
                <c:manualLayout>
                  <c:x val="0.13911122942677834"/>
                  <c:y val="0.1680206962573663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sz="2400" b="1" i="0" u="none" strike="noStrike" kern="1200" baseline="0">
                        <a:solidFill>
                          <a:srgbClr val="000000"/>
                        </a:solidFill>
                        <a:latin typeface="Arial Nova Cond Light" panose="020B0306020202020204" pitchFamily="34" charset="0"/>
                        <a:ea typeface="+mn-ea"/>
                        <a:cs typeface="+mn-cs"/>
                      </a:defRPr>
                    </a:pPr>
                    <a:fld id="{A9D519FE-D624-4FFE-91B4-9A9C5A70F5DF}" type="CATEGORYNAME">
                      <a:rPr lang="en-US" sz="2000" smtClean="0"/>
                      <a:pPr>
                        <a:defRPr lang="en-US" sz="2400">
                          <a:solidFill>
                            <a:srgbClr val="000000"/>
                          </a:solidFill>
                          <a:latin typeface="Arial Nova Cond Light" panose="020B0306020202020204" pitchFamily="34" charset="0"/>
                        </a:defRPr>
                      </a:pPr>
                      <a:t>[NOME CATEGORIA]</a:t>
                    </a:fld>
                    <a:r>
                      <a:rPr lang="en-US" sz="2000" baseline="0" dirty="0"/>
                      <a:t> </a:t>
                    </a:r>
                    <a:fld id="{0A4D5511-D2C8-4783-83F6-C0030B2CFB75}" type="PERCENTAGE">
                      <a:rPr lang="en-US" sz="2000" baseline="0"/>
                      <a:pPr>
                        <a:defRPr lang="en-US" sz="2400">
                          <a:solidFill>
                            <a:srgbClr val="000000"/>
                          </a:solidFill>
                          <a:latin typeface="Arial Nova Cond Light" panose="020B0306020202020204" pitchFamily="34" charset="0"/>
                        </a:defRPr>
                      </a:pPr>
                      <a:t>[PERCENTUALE]</a:t>
                    </a:fld>
                    <a:endParaRPr lang="en-US" sz="2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rgbClr val="000000"/>
                      </a:solidFill>
                      <a:latin typeface="Arial Nova Cond Light" panose="020B0306020202020204" pitchFamily="34" charset="0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13412395943679"/>
                      <c:h val="0.127126380295389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AE1-482A-B01A-30EC84676722}"/>
                </c:ext>
              </c:extLst>
            </c:dLbl>
            <c:dLbl>
              <c:idx val="2"/>
              <c:layout>
                <c:manualLayout>
                  <c:x val="0.18693029450106688"/>
                  <c:y val="5.15128078334572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sz="2400" b="1" i="0" u="none" strike="noStrike" kern="1200" baseline="0">
                        <a:solidFill>
                          <a:srgbClr val="000000"/>
                        </a:solidFill>
                        <a:latin typeface="Arial Nova Cond Light" panose="020B0306020202020204" pitchFamily="34" charset="0"/>
                        <a:ea typeface="+mn-ea"/>
                        <a:cs typeface="+mn-cs"/>
                      </a:defRPr>
                    </a:pPr>
                    <a:fld id="{A4D11147-D297-42A3-B53E-A8B0A4890D02}" type="CATEGORYNAME">
                      <a:rPr lang="en-US" sz="2400" kern="1200">
                        <a:solidFill>
                          <a:srgbClr val="000000"/>
                        </a:solidFill>
                        <a:latin typeface="Arial Nova Cond Light" panose="020B0306020202020204" pitchFamily="34" charset="0"/>
                        <a:ea typeface="+mn-ea"/>
                        <a:cs typeface="+mn-cs"/>
                      </a:rPr>
                      <a:pPr>
                        <a:defRPr lang="en-US" sz="2400">
                          <a:solidFill>
                            <a:srgbClr val="000000"/>
                          </a:solidFill>
                          <a:latin typeface="Arial Nova Cond Light" panose="020B0306020202020204" pitchFamily="34" charset="0"/>
                        </a:defRPr>
                      </a:pPr>
                      <a:t>[NOME CATEGORIA]</a:t>
                    </a:fld>
                    <a:r>
                      <a:rPr lang="en-US" sz="2400" kern="1200" dirty="0">
                        <a:solidFill>
                          <a:srgbClr val="000000"/>
                        </a:solidFill>
                        <a:latin typeface="Arial Nova Cond Light" panose="020B0306020202020204" pitchFamily="34" charset="0"/>
                        <a:ea typeface="+mn-ea"/>
                        <a:cs typeface="+mn-cs"/>
                      </a:rPr>
                      <a:t> </a:t>
                    </a:r>
                    <a:fld id="{AF90D322-E2B1-4088-9CE7-06100191CB04}" type="PERCENTAGE">
                      <a:rPr lang="en-US" sz="2400" kern="1200">
                        <a:solidFill>
                          <a:srgbClr val="000000"/>
                        </a:solidFill>
                        <a:latin typeface="Arial Nova Cond Light" panose="020B0306020202020204" pitchFamily="34" charset="0"/>
                        <a:ea typeface="+mn-ea"/>
                        <a:cs typeface="+mn-cs"/>
                      </a:rPr>
                      <a:pPr>
                        <a:defRPr lang="en-US" sz="2400">
                          <a:solidFill>
                            <a:srgbClr val="000000"/>
                          </a:solidFill>
                          <a:latin typeface="Arial Nova Cond Light" panose="020B0306020202020204" pitchFamily="34" charset="0"/>
                        </a:defRPr>
                      </a:pPr>
                      <a:t>[PERCENTUALE]</a:t>
                    </a:fld>
                    <a:endParaRPr lang="en-US" sz="2400" kern="1200" dirty="0">
                      <a:solidFill>
                        <a:srgbClr val="000000"/>
                      </a:solidFill>
                      <a:latin typeface="Arial Nova Cond Light" panose="020B0306020202020204" pitchFamily="34" charset="0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rgbClr val="000000"/>
                      </a:solidFill>
                      <a:latin typeface="Arial Nova Cond Light" panose="020B0306020202020204" pitchFamily="34" charset="0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48086381912222"/>
                      <c:h val="6.58632695323898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AE1-482A-B01A-30EC84676722}"/>
                </c:ext>
              </c:extLst>
            </c:dLbl>
            <c:dLbl>
              <c:idx val="4"/>
              <c:layout>
                <c:manualLayout>
                  <c:x val="-0.14084804859628897"/>
                  <c:y val="-1.8870119884357273E-4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Other </a:t>
                    </a:r>
                    <a:fld id="{A373589C-D6FF-490C-9DE0-FB2E5496032D}" type="PERCENTAGE">
                      <a:rPr lang="en-US" sz="2000" baseline="0" smtClean="0"/>
                      <a:pPr/>
                      <a:t>[PERCENTUALE]</a:t>
                    </a:fld>
                    <a:endParaRPr lang="en-US" sz="2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AE1-482A-B01A-30EC846767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2400" b="1" i="0" u="none" strike="noStrike" kern="1200" baseline="0">
                    <a:solidFill>
                      <a:srgbClr val="000000"/>
                    </a:solidFill>
                    <a:latin typeface="Arial Nova Cond Light" panose="020B0306020202020204" pitchFamily="34" charset="0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Foglio1!$A$2:$A$5</c:f>
              <c:strCache>
                <c:ptCount val="3"/>
                <c:pt idx="0">
                  <c:v>Automotive</c:v>
                </c:pt>
                <c:pt idx="1">
                  <c:v>Household Appliance</c:v>
                </c:pt>
                <c:pt idx="2">
                  <c:v>Other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40</c:v>
                </c:pt>
                <c:pt idx="1">
                  <c:v>40</c:v>
                </c:pt>
                <c:pt idx="2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Foglio1!$B$1</c15:sqref>
                        </c15:formulaRef>
                      </c:ext>
                    </c:extLst>
                    <c:strCache>
                      <c:ptCount val="1"/>
                      <c:pt idx="0">
                        <c:v>Vendite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DAE1-482A-B01A-30EC8467672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tx1">
                  <a:alpha val="61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81C8F-293F-4377-98EC-57145AA430F0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FF6F6-9E1F-4CA5-851B-080271CFD96A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254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FF6F6-9E1F-4CA5-851B-080271CFD96A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178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72CD0-F1B2-4B34-BE84-31E07DD0FC2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404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6404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139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3179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>
                <a:solidFill>
                  <a:prstClr val="white">
                    <a:tint val="75000"/>
                    <a:alpha val="60000"/>
                  </a:prstClr>
                </a:solidFill>
              </a:rPr>
              <a:t>20/01/2015</a:t>
            </a:r>
          </a:p>
          <a:p>
            <a:endParaRPr lang="it-IT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10352542" y="295731"/>
            <a:ext cx="838199" cy="767687"/>
          </a:xfrm>
          <a:prstGeom prst="rect">
            <a:avLst/>
          </a:prstGeom>
        </p:spPr>
        <p:txBody>
          <a:bodyPr/>
          <a:lstStyle/>
          <a:p>
            <a:fld id="{EAB1062A-E736-477C-8704-F2B57C3AB58F}" type="slidenum">
              <a:rPr lang="it-IT" smtClean="0">
                <a:solidFill>
                  <a:prstClr val="white"/>
                </a:solidFill>
              </a:rPr>
              <a:pPr/>
              <a:t>‹N›</a:t>
            </a:fld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66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2" y="295731"/>
            <a:ext cx="838199" cy="767687"/>
          </a:xfrm>
          <a:prstGeom prst="rect">
            <a:avLst/>
          </a:prstGeom>
        </p:spPr>
        <p:txBody>
          <a:bodyPr/>
          <a:lstStyle/>
          <a:p>
            <a:fld id="{EAB1062A-E736-477C-8704-F2B57C3AB58F}" type="slidenum">
              <a:rPr lang="it-IT" smtClean="0">
                <a:solidFill>
                  <a:prstClr val="white"/>
                </a:solidFill>
              </a:rPr>
              <a:pPr/>
              <a:t>‹N›</a:t>
            </a:fld>
            <a:endParaRPr lang="it-I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168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EDA6A-F085-44A7-917A-875CFB1E5B2F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BABD-CDCE-4B0E-99D5-84F0477F67BE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67020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DB1ED-5E0B-4F40-947F-88862A958111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3B3E5-7FC3-41B3-9C67-49D767A35035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91554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52A6-C574-4CB3-BC96-FEE33C755E39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665DF-9599-44F6-8639-86D335DA877A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96771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33DF6-2161-4BE7-86A3-B93E9D2BDAB6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DC338-0186-4602-B332-27E0C391996C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2522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3F0A7-A521-46E7-BCF3-57307B97A5AF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3255F-5D44-40EF-AE60-2A480A28FD41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22899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D0D6B-030F-4855-B2D7-B5CCCFCA951F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B48F1-5C4B-4E74-87D9-331181FC578A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506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4007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C317B-F493-4A45-BF0B-AAF691A85D5D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BC3DF-9093-422E-9F78-4F194CD4C0E5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2229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806CD-A055-489D-BB64-EDD296A44B89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29905-2D54-4557-AF3F-8F35BA02C6B9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81472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D9AAB-7E3B-4D8A-9CE0-2A66DC58696A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BF8FC-EB78-4360-82D4-8C27BB31B452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05087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EDC99-B256-4E3B-877B-BE1A1C05C98C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A22DE-91A9-4C55-A335-1C73C135204D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08879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727C0-6600-4FF5-BF71-D2CE2A4E5EB2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B9CCF-82F4-449F-86EF-4C5F48607D60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45641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1CD33A-DE08-45BB-83F4-43CE54D36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C4913E0-6016-4DA2-A357-E1834F3C9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D569CA4-6B03-4585-851E-D413F0A72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13C3BDA-5DD3-45AD-A5BD-7CCB441C0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DBEC19-66EF-4D38-89B5-9CF3137C1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57708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1DD4F3-4A5F-497A-A98D-0AD98B3A0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BCC58D-08A5-441D-8B94-D2FC4EF9B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37CA7D-6073-4829-9992-E1A1F0DF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6F9877E-2C75-4B5F-9D07-1FAAA2F1E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48A059-386C-4B01-BA76-535135A53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27107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2ADBECE-895D-44CE-A654-7B79965FD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9F3D4A4-8F27-41FB-ABFE-AB616BF86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83D8F18-E9AD-4706-AA58-8BC179FF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037EB2-3D89-4328-813F-F4295BCF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EBEC69C-39CE-4EE6-A35D-FA710A403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03570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5E6C61-5673-4D49-A6ED-B7241159E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B51E704-9D28-4161-A0C1-8A3CC004DA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0B95B3B-D494-4D2D-BA87-FA5077251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A4C941-384C-427A-AAC8-474FB78A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1A05509-6649-4185-99D5-07AF25C9F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EC131E6-FCE1-49A8-9B5C-04C00F23E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0335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98DAA0-8784-4E24-8B5F-5A6D4E751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8F18FC5-1143-48F9-AEB1-E7C605D2A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C8A0EC-7EA8-417A-AB8E-2E8882672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968045B-8BAF-4E5D-A8C0-0FA120EB7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757E1C2-BC53-494D-A7D3-2BAE37C7E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B8C3CC6-B7CD-42CD-ACD4-3A76B3890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E4732E4-8402-49AE-B245-F235EECEE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163258B-8880-4147-A371-288C7AAEE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5144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7252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5E641B-0CEB-4E6A-BBB8-74FAD13DF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9B62822-2CB1-4039-B4D0-1F357BA49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CFD596B-59AB-43E9-AFF3-BA35FCD4B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973A429-D78F-45E2-954E-3E826789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703870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F592DC8-9E09-4568-BA89-04993AD90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CF822A3-76FC-4572-9CDA-0B941266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6B823F2-6B8F-4EB3-9E73-C1B2687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45969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427776-5A96-461F-B040-CC3EF1CEB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C2EF72-F0DA-4C68-85CD-ECDAC1991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5FC38C6-CEC6-4D5A-9125-77F6BDDCB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C289E34-379E-4266-A70A-3F4BC0FC4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9FE69D6-029D-488C-AAEF-D6873B863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2A7CBB0-831F-4013-AEDE-AFA7D1900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99947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E6A0C3-D731-4D5C-A0B2-8F5BFE8A3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87C5972-15D0-490F-9284-45A5CEC9F9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05392B7-BF5A-43F1-9240-07E5404E0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C75177E-6CA6-4D2F-A856-5C903CB7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057210C-C13F-4310-A545-E95E35A35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8E8A7EB-ECAB-4807-9EDE-FFCF45FE6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100339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F27A92-A28A-40ED-840C-2495A6F0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E31D82F-A287-4F03-8568-68401946F4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B8EAD08-0C35-444D-B4F8-613CB884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7382898-DF86-4CA2-AB58-CFEFC0085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0E99175-7BAA-4512-B9EB-B3098817E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919941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495FCC5-957F-4A32-AF49-0C800044CC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9FB5791-5775-4246-BEBC-AAFC89FB3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996CBB-17C4-4B09-B8AD-99DE4232C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23E7398-36EE-4364-B5F2-DA92F9800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79BDA5-62AB-46D6-B019-249AC4BB9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2036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8550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491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7796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3022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381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624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3042F-974F-4CCA-A27D-21DF725295CB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36306-55CD-4F14-8B6E-B396C9C2EF1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5283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796" r:id="rId12"/>
    <p:sldLayoutId id="214748381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F5595D-55D1-4D8A-B806-7C1DAB8F8C1C}" type="datetimeFigureOut">
              <a:rPr lang="it-IT"/>
              <a:pPr>
                <a:defRPr/>
              </a:pPr>
              <a:t>05/12/2022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DEAF3D-8CEF-4286-BAC9-E5F431D4647A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910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850A2AB-FBC1-4BA2-BB37-CA50B86C0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893ED5-1F70-4DF9-8D5B-CDC61756B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81B32DA-5955-4C98-92A6-0B3FB74E1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0024A-8429-4745-9109-C962ED70B988}" type="datetimeFigureOut">
              <a:rPr lang="it-IT" smtClean="0"/>
              <a:t>05/12/2022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4FF8869-30BD-45B2-9166-BEEDF9763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8B25F33-897F-449B-88FA-5AEADE89B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5C860-6CEA-48FC-84EB-BA479482FD28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5346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TS"/><Relationship Id="rId1" Type="http://schemas.microsoft.com/office/2007/relationships/media" Target="../media/media1.MTS"/><Relationship Id="rId6" Type="http://schemas.openxmlformats.org/officeDocument/2006/relationships/image" Target="../media/image26.png"/><Relationship Id="rId5" Type="http://schemas.openxmlformats.org/officeDocument/2006/relationships/image" Target="../media/image3.gif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gif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18" Type="http://schemas.openxmlformats.org/officeDocument/2006/relationships/image" Target="../media/image51.jpg"/><Relationship Id="rId26" Type="http://schemas.openxmlformats.org/officeDocument/2006/relationships/image" Target="../media/image56.png"/><Relationship Id="rId3" Type="http://schemas.openxmlformats.org/officeDocument/2006/relationships/image" Target="../media/image41.png"/><Relationship Id="rId21" Type="http://schemas.microsoft.com/office/2007/relationships/hdphoto" Target="../media/hdphoto8.wdp"/><Relationship Id="rId34" Type="http://schemas.openxmlformats.org/officeDocument/2006/relationships/image" Target="../media/image64.png"/><Relationship Id="rId7" Type="http://schemas.openxmlformats.org/officeDocument/2006/relationships/image" Target="../media/image43.png"/><Relationship Id="rId12" Type="http://schemas.openxmlformats.org/officeDocument/2006/relationships/image" Target="../media/image46.png"/><Relationship Id="rId17" Type="http://schemas.openxmlformats.org/officeDocument/2006/relationships/image" Target="../media/image50.png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2" Type="http://schemas.openxmlformats.org/officeDocument/2006/relationships/image" Target="../media/image40.png"/><Relationship Id="rId16" Type="http://schemas.openxmlformats.org/officeDocument/2006/relationships/image" Target="../media/image49.jpg"/><Relationship Id="rId20" Type="http://schemas.openxmlformats.org/officeDocument/2006/relationships/image" Target="../media/image53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4.wdp"/><Relationship Id="rId11" Type="http://schemas.openxmlformats.org/officeDocument/2006/relationships/image" Target="../media/image45.png"/><Relationship Id="rId24" Type="http://schemas.openxmlformats.org/officeDocument/2006/relationships/image" Target="../media/image3.gif"/><Relationship Id="rId32" Type="http://schemas.openxmlformats.org/officeDocument/2006/relationships/image" Target="../media/image62.png"/><Relationship Id="rId5" Type="http://schemas.openxmlformats.org/officeDocument/2006/relationships/image" Target="../media/image42.png"/><Relationship Id="rId15" Type="http://schemas.microsoft.com/office/2007/relationships/hdphoto" Target="../media/hdphoto7.wdp"/><Relationship Id="rId23" Type="http://schemas.microsoft.com/office/2007/relationships/hdphoto" Target="../media/hdphoto9.wdp"/><Relationship Id="rId28" Type="http://schemas.openxmlformats.org/officeDocument/2006/relationships/image" Target="../media/image58.png"/><Relationship Id="rId10" Type="http://schemas.microsoft.com/office/2007/relationships/hdphoto" Target="../media/hdphoto6.wdp"/><Relationship Id="rId19" Type="http://schemas.openxmlformats.org/officeDocument/2006/relationships/image" Target="../media/image52.png"/><Relationship Id="rId31" Type="http://schemas.openxmlformats.org/officeDocument/2006/relationships/image" Target="../media/image61.png"/><Relationship Id="rId4" Type="http://schemas.microsoft.com/office/2007/relationships/hdphoto" Target="../media/hdphoto3.wdp"/><Relationship Id="rId9" Type="http://schemas.openxmlformats.org/officeDocument/2006/relationships/image" Target="../media/image44.png"/><Relationship Id="rId14" Type="http://schemas.openxmlformats.org/officeDocument/2006/relationships/image" Target="../media/image48.png"/><Relationship Id="rId22" Type="http://schemas.openxmlformats.org/officeDocument/2006/relationships/image" Target="../media/image54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Relationship Id="rId8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6.png"/><Relationship Id="rId26" Type="http://schemas.openxmlformats.org/officeDocument/2006/relationships/image" Target="../media/image82.PNG"/><Relationship Id="rId3" Type="http://schemas.openxmlformats.org/officeDocument/2006/relationships/image" Target="../media/image67.png"/><Relationship Id="rId21" Type="http://schemas.microsoft.com/office/2007/relationships/hdphoto" Target="../media/hdphoto17.wdp"/><Relationship Id="rId34" Type="http://schemas.openxmlformats.org/officeDocument/2006/relationships/image" Target="../media/image89.png"/><Relationship Id="rId7" Type="http://schemas.openxmlformats.org/officeDocument/2006/relationships/image" Target="../media/image69.png"/><Relationship Id="rId12" Type="http://schemas.openxmlformats.org/officeDocument/2006/relationships/image" Target="../media/image72.jpeg"/><Relationship Id="rId17" Type="http://schemas.microsoft.com/office/2007/relationships/hdphoto" Target="../media/hdphoto15.wdp"/><Relationship Id="rId25" Type="http://schemas.openxmlformats.org/officeDocument/2006/relationships/image" Target="../media/image81.png"/><Relationship Id="rId33" Type="http://schemas.openxmlformats.org/officeDocument/2006/relationships/image" Target="../media/image88.png"/><Relationship Id="rId2" Type="http://schemas.openxmlformats.org/officeDocument/2006/relationships/image" Target="../media/image66.jpeg"/><Relationship Id="rId16" Type="http://schemas.openxmlformats.org/officeDocument/2006/relationships/image" Target="../media/image75.png"/><Relationship Id="rId20" Type="http://schemas.openxmlformats.org/officeDocument/2006/relationships/image" Target="../media/image77.png"/><Relationship Id="rId29" Type="http://schemas.openxmlformats.org/officeDocument/2006/relationships/image" Target="../media/image84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11.wdp"/><Relationship Id="rId11" Type="http://schemas.openxmlformats.org/officeDocument/2006/relationships/image" Target="../media/image71.png"/><Relationship Id="rId24" Type="http://schemas.openxmlformats.org/officeDocument/2006/relationships/image" Target="../media/image80.png"/><Relationship Id="rId32" Type="http://schemas.openxmlformats.org/officeDocument/2006/relationships/image" Target="../media/image87.png"/><Relationship Id="rId5" Type="http://schemas.openxmlformats.org/officeDocument/2006/relationships/image" Target="../media/image68.png"/><Relationship Id="rId15" Type="http://schemas.openxmlformats.org/officeDocument/2006/relationships/image" Target="../media/image74.png"/><Relationship Id="rId23" Type="http://schemas.openxmlformats.org/officeDocument/2006/relationships/image" Target="../media/image79.png"/><Relationship Id="rId28" Type="http://schemas.openxmlformats.org/officeDocument/2006/relationships/image" Target="../media/image3.gif"/><Relationship Id="rId10" Type="http://schemas.microsoft.com/office/2007/relationships/hdphoto" Target="../media/hdphoto13.wdp"/><Relationship Id="rId19" Type="http://schemas.microsoft.com/office/2007/relationships/hdphoto" Target="../media/hdphoto16.wdp"/><Relationship Id="rId31" Type="http://schemas.openxmlformats.org/officeDocument/2006/relationships/image" Target="../media/image86.png"/><Relationship Id="rId4" Type="http://schemas.microsoft.com/office/2007/relationships/hdphoto" Target="../media/hdphoto10.wdp"/><Relationship Id="rId9" Type="http://schemas.openxmlformats.org/officeDocument/2006/relationships/image" Target="../media/image70.png"/><Relationship Id="rId14" Type="http://schemas.microsoft.com/office/2007/relationships/hdphoto" Target="../media/hdphoto14.wdp"/><Relationship Id="rId22" Type="http://schemas.openxmlformats.org/officeDocument/2006/relationships/image" Target="../media/image78.png"/><Relationship Id="rId27" Type="http://schemas.openxmlformats.org/officeDocument/2006/relationships/image" Target="../media/image83.png"/><Relationship Id="rId30" Type="http://schemas.openxmlformats.org/officeDocument/2006/relationships/image" Target="../media/image85.png"/><Relationship Id="rId35" Type="http://schemas.openxmlformats.org/officeDocument/2006/relationships/image" Target="../media/image90.png"/><Relationship Id="rId8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microsoft.com/office/2007/relationships/hdphoto" Target="../media/hdphoto21.wdp"/><Relationship Id="rId18" Type="http://schemas.openxmlformats.org/officeDocument/2006/relationships/image" Target="../media/image3.gif"/><Relationship Id="rId3" Type="http://schemas.openxmlformats.org/officeDocument/2006/relationships/image" Target="../media/image92.png"/><Relationship Id="rId21" Type="http://schemas.openxmlformats.org/officeDocument/2006/relationships/image" Target="../media/image104.png"/><Relationship Id="rId7" Type="http://schemas.microsoft.com/office/2007/relationships/hdphoto" Target="../media/hdphoto18.wdp"/><Relationship Id="rId12" Type="http://schemas.openxmlformats.org/officeDocument/2006/relationships/image" Target="../media/image98.png"/><Relationship Id="rId17" Type="http://schemas.openxmlformats.org/officeDocument/2006/relationships/image" Target="../media/image101.png"/><Relationship Id="rId2" Type="http://schemas.openxmlformats.org/officeDocument/2006/relationships/image" Target="../media/image91.png"/><Relationship Id="rId16" Type="http://schemas.openxmlformats.org/officeDocument/2006/relationships/image" Target="../media/image100.png"/><Relationship Id="rId20" Type="http://schemas.openxmlformats.org/officeDocument/2006/relationships/image" Target="../media/image10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5.png"/><Relationship Id="rId11" Type="http://schemas.microsoft.com/office/2007/relationships/hdphoto" Target="../media/hdphoto20.wdp"/><Relationship Id="rId5" Type="http://schemas.openxmlformats.org/officeDocument/2006/relationships/image" Target="../media/image94.png"/><Relationship Id="rId15" Type="http://schemas.microsoft.com/office/2007/relationships/hdphoto" Target="../media/hdphoto22.wdp"/><Relationship Id="rId23" Type="http://schemas.openxmlformats.org/officeDocument/2006/relationships/image" Target="../media/image106.png"/><Relationship Id="rId10" Type="http://schemas.openxmlformats.org/officeDocument/2006/relationships/image" Target="../media/image97.png"/><Relationship Id="rId19" Type="http://schemas.openxmlformats.org/officeDocument/2006/relationships/image" Target="../media/image102.png"/><Relationship Id="rId4" Type="http://schemas.openxmlformats.org/officeDocument/2006/relationships/image" Target="../media/image93.png"/><Relationship Id="rId9" Type="http://schemas.microsoft.com/office/2007/relationships/hdphoto" Target="../media/hdphoto19.wdp"/><Relationship Id="rId14" Type="http://schemas.openxmlformats.org/officeDocument/2006/relationships/image" Target="../media/image99.png"/><Relationship Id="rId22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company/dietronic-srl/?viewAsMember=true" TargetMode="External"/><Relationship Id="rId13" Type="http://schemas.openxmlformats.org/officeDocument/2006/relationships/image" Target="../media/image111.png"/><Relationship Id="rId3" Type="http://schemas.openxmlformats.org/officeDocument/2006/relationships/hyperlink" Target="http://www.dietronic.eu/" TargetMode="External"/><Relationship Id="rId7" Type="http://schemas.openxmlformats.org/officeDocument/2006/relationships/image" Target="../media/image3.gif"/><Relationship Id="rId12" Type="http://schemas.openxmlformats.org/officeDocument/2006/relationships/image" Target="../media/image110.png"/><Relationship Id="rId2" Type="http://schemas.openxmlformats.org/officeDocument/2006/relationships/hyperlink" Target="mailto:sales@dietronic.eu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11" Type="http://schemas.openxmlformats.org/officeDocument/2006/relationships/image" Target="../media/image109.png"/><Relationship Id="rId5" Type="http://schemas.openxmlformats.org/officeDocument/2006/relationships/image" Target="../media/image107.png"/><Relationship Id="rId10" Type="http://schemas.openxmlformats.org/officeDocument/2006/relationships/hyperlink" Target="https://www.youtube.com/channel/UCLX6NC2oKt_stRAk6r1LlyA" TargetMode="External"/><Relationship Id="rId4" Type="http://schemas.openxmlformats.org/officeDocument/2006/relationships/hyperlink" Target="http://www.tubesurface.com/" TargetMode="External"/><Relationship Id="rId9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.gif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345" y="106684"/>
            <a:ext cx="993376" cy="89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3"/>
          <p:cNvSpPr>
            <a:spLocks noGrp="1"/>
          </p:cNvSpPr>
          <p:nvPr>
            <p:ph type="ctrTitle"/>
          </p:nvPr>
        </p:nvSpPr>
        <p:spPr>
          <a:xfrm>
            <a:off x="1799120" y="748151"/>
            <a:ext cx="8417385" cy="1306092"/>
          </a:xfrm>
        </p:spPr>
        <p:txBody>
          <a:bodyPr>
            <a:noAutofit/>
          </a:bodyPr>
          <a:lstStyle/>
          <a:p>
            <a:pPr algn="ctr" defTabSz="914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SLIM </a:t>
            </a:r>
            <a:r>
              <a:rPr lang="it-IT" b="1" dirty="0" err="1">
                <a:solidFill>
                  <a:srgbClr val="C00000"/>
                </a:solidFill>
                <a:latin typeface="Arial Nova Cond Light" panose="020B0306020202020204" pitchFamily="34" charset="0"/>
              </a:rPr>
              <a:t>oiler</a:t>
            </a:r>
            <a:r>
              <a:rPr lang="it-IT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 machine </a:t>
            </a:r>
            <a:br>
              <a:rPr lang="it-IT" b="1" dirty="0">
                <a:solidFill>
                  <a:srgbClr val="C00000"/>
                </a:solidFill>
                <a:latin typeface="Arial Nova Cond Light" panose="020B0306020202020204" pitchFamily="34" charset="0"/>
              </a:rPr>
            </a:br>
            <a:r>
              <a:rPr lang="it-IT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for Blanks and Coils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216" y="536970"/>
            <a:ext cx="1077175" cy="655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6900E06-DCAF-47F2-BC3B-22E8A25CF4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8" name="Immagine 7" descr="Immagine che contiene apparecchio, interni, tavolo, bianco&#10;&#10;Descrizione generata automaticamente">
            <a:extLst>
              <a:ext uri="{FF2B5EF4-FFF2-40B4-BE49-F238E27FC236}">
                <a16:creationId xmlns:a16="http://schemas.microsoft.com/office/drawing/2014/main" id="{56544C1A-74AA-A12F-91F6-98B4237343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683" y="2283378"/>
            <a:ext cx="7560840" cy="446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90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3215680" y="2"/>
            <a:ext cx="7920880" cy="908719"/>
          </a:xfrm>
        </p:spPr>
        <p:txBody>
          <a:bodyPr>
            <a:normAutofit/>
          </a:bodyPr>
          <a:lstStyle/>
          <a:p>
            <a:pPr algn="l" defTabSz="457200"/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MOTORIZED CONVEYOR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3335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631504" y="1204912"/>
            <a:ext cx="10369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SLIM DESIGN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2600" dirty="0">
                <a:latin typeface="Arial Nova Cond Light" panose="020B0306020202020204" pitchFamily="34" charset="0"/>
                <a:ea typeface="+mj-ea"/>
                <a:cs typeface="+mj-cs"/>
              </a:rPr>
              <a:t>A blank of minimum 100 mm can pass through the machine without imprecise moving</a:t>
            </a: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B98370A-F092-46C9-BF4E-B8CAB0A4E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299B0C8-8A9D-4CBC-8C40-315DEC0D21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37" b="89953" l="3846" r="89286">
                        <a14:foregroundMark x1="20330" y1="41253" x2="20330" y2="41253"/>
                        <a14:foregroundMark x1="45879" y1="56383" x2="45879" y2="56383"/>
                        <a14:foregroundMark x1="20879" y1="36525" x2="20879" y2="36525"/>
                        <a14:foregroundMark x1="6868" y1="15957" x2="14835" y2="11584"/>
                        <a14:foregroundMark x1="21978" y1="8983" x2="67857" y2="1537"/>
                        <a14:foregroundMark x1="8242" y1="29433" x2="3846" y2="29433"/>
                        <a14:foregroundMark x1="87363" y1="30142" x2="87363" y2="17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480" b="52803"/>
          <a:stretch/>
        </p:blipFill>
        <p:spPr>
          <a:xfrm>
            <a:off x="3761548" y="2563142"/>
            <a:ext cx="7029627" cy="4022608"/>
          </a:xfrm>
          <a:prstGeom prst="rect">
            <a:avLst/>
          </a:prstGeom>
        </p:spPr>
      </p:pic>
      <p:sp>
        <p:nvSpPr>
          <p:cNvPr id="13" name="Freccia circolare a destra 12">
            <a:extLst>
              <a:ext uri="{FF2B5EF4-FFF2-40B4-BE49-F238E27FC236}">
                <a16:creationId xmlns:a16="http://schemas.microsoft.com/office/drawing/2014/main" id="{B60F3242-97C0-4C0A-83B6-E07209511F7A}"/>
              </a:ext>
            </a:extLst>
          </p:cNvPr>
          <p:cNvSpPr/>
          <p:nvPr/>
        </p:nvSpPr>
        <p:spPr>
          <a:xfrm>
            <a:off x="4661007" y="4305891"/>
            <a:ext cx="510508" cy="675933"/>
          </a:xfrm>
          <a:prstGeom prst="curvedRightArrow">
            <a:avLst/>
          </a:prstGeom>
          <a:solidFill>
            <a:srgbClr val="FFFF00"/>
          </a:solidFill>
          <a:ln w="317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 Cond Light" panose="020B0306020202020204" pitchFamily="34" charset="0"/>
            </a:endParaRPr>
          </a:p>
        </p:txBody>
      </p:sp>
      <p:sp>
        <p:nvSpPr>
          <p:cNvPr id="14" name="Freccia circolare a destra 13">
            <a:extLst>
              <a:ext uri="{FF2B5EF4-FFF2-40B4-BE49-F238E27FC236}">
                <a16:creationId xmlns:a16="http://schemas.microsoft.com/office/drawing/2014/main" id="{A96D6A13-3FA8-46DB-9F56-6314EA34DEC7}"/>
              </a:ext>
            </a:extLst>
          </p:cNvPr>
          <p:cNvSpPr/>
          <p:nvPr/>
        </p:nvSpPr>
        <p:spPr>
          <a:xfrm flipV="1">
            <a:off x="4661007" y="5038150"/>
            <a:ext cx="510508" cy="619610"/>
          </a:xfrm>
          <a:prstGeom prst="curvedRightArrow">
            <a:avLst/>
          </a:prstGeom>
          <a:solidFill>
            <a:srgbClr val="FFFF00"/>
          </a:solidFill>
          <a:ln w="317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 Cond Light" panose="020B0306020202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CA1DE91-2688-4427-B5A6-99AC1C82A709}"/>
              </a:ext>
            </a:extLst>
          </p:cNvPr>
          <p:cNvSpPr/>
          <p:nvPr/>
        </p:nvSpPr>
        <p:spPr>
          <a:xfrm>
            <a:off x="8059921" y="5000612"/>
            <a:ext cx="869220" cy="924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>
              <a:latin typeface="Arial Nova Cond Light" panose="020B0306020202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FDBBB26-080B-4450-83A6-AF82B05A66A6}"/>
              </a:ext>
            </a:extLst>
          </p:cNvPr>
          <p:cNvSpPr/>
          <p:nvPr/>
        </p:nvSpPr>
        <p:spPr>
          <a:xfrm>
            <a:off x="8462731" y="5000613"/>
            <a:ext cx="2448656" cy="93537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>
              <a:latin typeface="Arial Nova Cond Light" panose="020B0306020202020204" pitchFamily="34" charset="0"/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1602FE2-3EE0-4A1A-B33F-77BA61202620}"/>
              </a:ext>
            </a:extLst>
          </p:cNvPr>
          <p:cNvSpPr txBox="1">
            <a:spLocks/>
          </p:cNvSpPr>
          <p:nvPr/>
        </p:nvSpPr>
        <p:spPr>
          <a:xfrm>
            <a:off x="8911645" y="5637790"/>
            <a:ext cx="1982587" cy="2554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CONVEYOR</a:t>
            </a:r>
          </a:p>
        </p:txBody>
      </p: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25C3D50D-4FBA-4A75-898C-5C23048CB5ED}"/>
              </a:ext>
            </a:extLst>
          </p:cNvPr>
          <p:cNvCxnSpPr>
            <a:cxnSpLocks/>
          </p:cNvCxnSpPr>
          <p:nvPr/>
        </p:nvCxnSpPr>
        <p:spPr>
          <a:xfrm>
            <a:off x="6406282" y="4890545"/>
            <a:ext cx="2088249" cy="0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olo 3">
            <a:extLst>
              <a:ext uri="{FF2B5EF4-FFF2-40B4-BE49-F238E27FC236}">
                <a16:creationId xmlns:a16="http://schemas.microsoft.com/office/drawing/2014/main" id="{CC3A192B-3E09-4B29-84BE-4D51A405E518}"/>
              </a:ext>
            </a:extLst>
          </p:cNvPr>
          <p:cNvSpPr txBox="1">
            <a:spLocks/>
          </p:cNvSpPr>
          <p:nvPr/>
        </p:nvSpPr>
        <p:spPr>
          <a:xfrm>
            <a:off x="6982574" y="4667589"/>
            <a:ext cx="1154549" cy="24671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80 mm</a:t>
            </a:r>
          </a:p>
        </p:txBody>
      </p: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081BB245-AD29-47E6-9BDC-61898E785E4F}"/>
              </a:ext>
            </a:extLst>
          </p:cNvPr>
          <p:cNvCxnSpPr/>
          <p:nvPr/>
        </p:nvCxnSpPr>
        <p:spPr>
          <a:xfrm>
            <a:off x="2727998" y="4824543"/>
            <a:ext cx="1685439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olo 3">
            <a:extLst>
              <a:ext uri="{FF2B5EF4-FFF2-40B4-BE49-F238E27FC236}">
                <a16:creationId xmlns:a16="http://schemas.microsoft.com/office/drawing/2014/main" id="{A5270DA6-1A75-4471-BAB4-CCA80ECBBAF4}"/>
              </a:ext>
            </a:extLst>
          </p:cNvPr>
          <p:cNvSpPr txBox="1">
            <a:spLocks/>
          </p:cNvSpPr>
          <p:nvPr/>
        </p:nvSpPr>
        <p:spPr>
          <a:xfrm>
            <a:off x="2698824" y="4404541"/>
            <a:ext cx="1693413" cy="3196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FLOW DIRECTION</a:t>
            </a: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4FA5CC95-DFC4-4A9E-B248-6D3172659D5F}"/>
              </a:ext>
            </a:extLst>
          </p:cNvPr>
          <p:cNvSpPr/>
          <p:nvPr/>
        </p:nvSpPr>
        <p:spPr>
          <a:xfrm>
            <a:off x="3745621" y="5020789"/>
            <a:ext cx="878054" cy="8821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>
              <a:latin typeface="Arial Nova Cond Light" panose="020B0306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22C4D60-78BB-40A7-922B-0B4BD676A6CB}"/>
              </a:ext>
            </a:extLst>
          </p:cNvPr>
          <p:cNvSpPr/>
          <p:nvPr/>
        </p:nvSpPr>
        <p:spPr>
          <a:xfrm>
            <a:off x="2335789" y="5020789"/>
            <a:ext cx="1842677" cy="882183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>
              <a:latin typeface="Arial Nova Cond Light" panose="020B0306020202020204" pitchFamily="34" charset="0"/>
            </a:endParaRPr>
          </a:p>
        </p:txBody>
      </p:sp>
      <p:sp>
        <p:nvSpPr>
          <p:cNvPr id="24" name="Titolo 3">
            <a:extLst>
              <a:ext uri="{FF2B5EF4-FFF2-40B4-BE49-F238E27FC236}">
                <a16:creationId xmlns:a16="http://schemas.microsoft.com/office/drawing/2014/main" id="{A95D7DA9-659D-4CA5-B579-A7F0D33FB810}"/>
              </a:ext>
            </a:extLst>
          </p:cNvPr>
          <p:cNvSpPr txBox="1">
            <a:spLocks/>
          </p:cNvSpPr>
          <p:nvPr/>
        </p:nvSpPr>
        <p:spPr>
          <a:xfrm>
            <a:off x="2373320" y="5544963"/>
            <a:ext cx="1767614" cy="3196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CONVEYOR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B7F1C1B-8406-4CF0-843F-81C53DC41536}"/>
              </a:ext>
            </a:extLst>
          </p:cNvPr>
          <p:cNvSpPr txBox="1"/>
          <p:nvPr/>
        </p:nvSpPr>
        <p:spPr>
          <a:xfrm rot="281489">
            <a:off x="130841" y="881746"/>
            <a:ext cx="1338799" cy="646331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kern="0" dirty="0">
                <a:solidFill>
                  <a:prstClr val="white"/>
                </a:solidFill>
                <a:latin typeface="Baskerville Old Face" panose="02020602080505020303" pitchFamily="18" charset="0"/>
              </a:rPr>
              <a:t>ONLY </a:t>
            </a: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262828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3215680" y="2"/>
            <a:ext cx="7920880" cy="908719"/>
          </a:xfrm>
        </p:spPr>
        <p:txBody>
          <a:bodyPr>
            <a:normAutofit/>
          </a:bodyPr>
          <a:lstStyle/>
          <a:p>
            <a:pPr algn="l" defTabSz="457200"/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MOTORIZED CONVEYOR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3335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631504" y="1204912"/>
            <a:ext cx="10369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SLIM DESIGN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2600" dirty="0">
                <a:latin typeface="Arial Nova Cond Light" panose="020B0306020202020204" pitchFamily="34" charset="0"/>
                <a:ea typeface="+mj-ea"/>
                <a:cs typeface="+mj-cs"/>
              </a:rPr>
              <a:t>A blank of minimum 100 mm can pass through the machine without imprecise moving</a:t>
            </a: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B98370A-F092-46C9-BF4E-B8CAB0A4E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3CF08401-6DDC-4F79-A078-81A9CEA4B0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8" b="6535"/>
          <a:stretch/>
        </p:blipFill>
        <p:spPr>
          <a:xfrm>
            <a:off x="3238497" y="2543740"/>
            <a:ext cx="8012048" cy="3665234"/>
          </a:xfrm>
          <a:prstGeom prst="rect">
            <a:avLst/>
          </a:prstGeom>
        </p:spPr>
      </p:pic>
      <p:pic>
        <p:nvPicPr>
          <p:cNvPr id="27" name="Immagine 26" descr="Immagine che contiene stazionario&#10;&#10;Descrizione generata con affidabilità elevata">
            <a:extLst>
              <a:ext uri="{FF2B5EF4-FFF2-40B4-BE49-F238E27FC236}">
                <a16:creationId xmlns:a16="http://schemas.microsoft.com/office/drawing/2014/main" id="{3206078A-4F96-4E8B-ACD5-B8DBAD8F91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3"/>
          <a:stretch/>
        </p:blipFill>
        <p:spPr>
          <a:xfrm>
            <a:off x="335360" y="4172079"/>
            <a:ext cx="3960440" cy="2402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71A4CA9-D9D8-4941-AC2A-6D6052D9AB67}"/>
              </a:ext>
            </a:extLst>
          </p:cNvPr>
          <p:cNvSpPr txBox="1"/>
          <p:nvPr/>
        </p:nvSpPr>
        <p:spPr>
          <a:xfrm rot="281489">
            <a:off x="130841" y="881746"/>
            <a:ext cx="1338799" cy="646331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kern="0" dirty="0">
                <a:solidFill>
                  <a:prstClr val="white"/>
                </a:solidFill>
                <a:latin typeface="Baskerville Old Face" panose="02020602080505020303" pitchFamily="18" charset="0"/>
              </a:rPr>
              <a:t>ONLY </a:t>
            </a: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1963809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3215680" y="2"/>
            <a:ext cx="7920880" cy="908719"/>
          </a:xfrm>
        </p:spPr>
        <p:txBody>
          <a:bodyPr>
            <a:normAutofit/>
          </a:bodyPr>
          <a:lstStyle/>
          <a:p>
            <a:pPr algn="l" defTabSz="457200"/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MOTORIZED CONVEYOR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3335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631504" y="1204912"/>
            <a:ext cx="10369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SLIM DESIGN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2600" dirty="0">
                <a:latin typeface="Arial Nova Cond Light" panose="020B0306020202020204" pitchFamily="34" charset="0"/>
                <a:ea typeface="+mj-ea"/>
                <a:cs typeface="+mj-cs"/>
              </a:rPr>
              <a:t>A blank of minimum 100 mm can pass through the machine without imprecise moving</a:t>
            </a: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B98370A-F092-46C9-BF4E-B8CAB0A4E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9" name="Text Box 23">
            <a:extLst>
              <a:ext uri="{FF2B5EF4-FFF2-40B4-BE49-F238E27FC236}">
                <a16:creationId xmlns:a16="http://schemas.microsoft.com/office/drawing/2014/main" id="{638D220A-765D-4F59-9EEF-5E398E633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458" y="4314261"/>
            <a:ext cx="4965894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THE SOLUTION TO TRANSFER SHORT BLANK THROUGH THE MACHINE</a:t>
            </a:r>
          </a:p>
          <a:p>
            <a:pPr marL="285750" indent="-2857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MIMIMUM SIZE 100 MM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AUTOMATIC  POSITIONAL SYSTEM FOR UPPER WHEELS ACCORDING TO THE THICKNESS OF THE BLANK</a:t>
            </a:r>
          </a:p>
          <a:p>
            <a:pPr marL="285750" indent="-28575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US" sz="1600" b="1" dirty="0">
              <a:solidFill>
                <a:schemeClr val="bg2">
                  <a:lumMod val="25000"/>
                </a:schemeClr>
              </a:solidFill>
              <a:latin typeface="Technic" panose="00000400000000000000" pitchFamily="2" charset="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de-DE" sz="1600" b="1" dirty="0">
              <a:solidFill>
                <a:schemeClr val="bg2">
                  <a:lumMod val="25000"/>
                </a:schemeClr>
              </a:solidFill>
              <a:latin typeface="Technic" panose="00000400000000000000" pitchFamily="2" charset="2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Immagine 9" descr="Immagine che contiene stazionario&#10;&#10;Descrizione generata con affidabilità elevata">
            <a:extLst>
              <a:ext uri="{FF2B5EF4-FFF2-40B4-BE49-F238E27FC236}">
                <a16:creationId xmlns:a16="http://schemas.microsoft.com/office/drawing/2014/main" id="{B6182D3E-D7E5-44B8-B2A3-0B9B12B7C3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3"/>
          <a:stretch/>
        </p:blipFill>
        <p:spPr>
          <a:xfrm>
            <a:off x="269867" y="2269745"/>
            <a:ext cx="5721005" cy="3470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290A0BF1-7CE8-4E94-BD0A-C454CAE9FF06}"/>
              </a:ext>
            </a:extLst>
          </p:cNvPr>
          <p:cNvCxnSpPr>
            <a:cxnSpLocks/>
          </p:cNvCxnSpPr>
          <p:nvPr/>
        </p:nvCxnSpPr>
        <p:spPr>
          <a:xfrm flipH="1">
            <a:off x="6086659" y="3100440"/>
            <a:ext cx="2101922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>
            <a:extLst>
              <a:ext uri="{FF2B5EF4-FFF2-40B4-BE49-F238E27FC236}">
                <a16:creationId xmlns:a16="http://schemas.microsoft.com/office/drawing/2014/main" id="{8F9144E5-32DF-407B-83FF-44BDBD73D468}"/>
              </a:ext>
            </a:extLst>
          </p:cNvPr>
          <p:cNvSpPr/>
          <p:nvPr/>
        </p:nvSpPr>
        <p:spPr>
          <a:xfrm>
            <a:off x="8270729" y="2915774"/>
            <a:ext cx="3438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UPPER MOTORIZED WHEELS</a:t>
            </a:r>
            <a:endParaRPr lang="it-IT" sz="2400" dirty="0">
              <a:latin typeface="Arial Nova Cond Light" panose="020B0306020202020204" pitchFamily="34" charset="0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A29CA32-C97E-4B22-831F-89EB5B148AA3}"/>
              </a:ext>
            </a:extLst>
          </p:cNvPr>
          <p:cNvSpPr/>
          <p:nvPr/>
        </p:nvSpPr>
        <p:spPr>
          <a:xfrm>
            <a:off x="8277545" y="3635732"/>
            <a:ext cx="3440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</a:rPr>
              <a:t>LOWER MOTORIZED WHEELS</a:t>
            </a:r>
            <a:endParaRPr lang="it-IT" sz="24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ova Cond Light" panose="020B0306020202020204" pitchFamily="34" charset="0"/>
              <a:ea typeface="Verdana" panose="020B0604030504040204" pitchFamily="34" charset="0"/>
            </a:endParaRPr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C38480E5-CB2B-49C7-B8D5-720D98EEF033}"/>
              </a:ext>
            </a:extLst>
          </p:cNvPr>
          <p:cNvCxnSpPr>
            <a:cxnSpLocks/>
          </p:cNvCxnSpPr>
          <p:nvPr/>
        </p:nvCxnSpPr>
        <p:spPr>
          <a:xfrm flipH="1">
            <a:off x="6096000" y="3835638"/>
            <a:ext cx="2101922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597F780-B7F6-459D-B2C7-7F2055344384}"/>
              </a:ext>
            </a:extLst>
          </p:cNvPr>
          <p:cNvSpPr txBox="1"/>
          <p:nvPr/>
        </p:nvSpPr>
        <p:spPr>
          <a:xfrm rot="281489">
            <a:off x="130841" y="881746"/>
            <a:ext cx="1338799" cy="646331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kern="0" dirty="0">
                <a:solidFill>
                  <a:prstClr val="white"/>
                </a:solidFill>
                <a:latin typeface="Baskerville Old Face" panose="02020602080505020303" pitchFamily="18" charset="0"/>
              </a:rPr>
              <a:t>ONLY </a:t>
            </a: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3655388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35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olo 1"/>
          <p:cNvSpPr txBox="1">
            <a:spLocks/>
          </p:cNvSpPr>
          <p:nvPr/>
        </p:nvSpPr>
        <p:spPr>
          <a:xfrm>
            <a:off x="914400" y="0"/>
            <a:ext cx="11277600" cy="738146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CONVEYOR - </a:t>
            </a:r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TRANSFER CONVEYOR ANTI SLIPPERY</a:t>
            </a: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6520846" y="1051989"/>
            <a:ext cx="4965894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THE SOLUTION TO TRANSFER SHORT BLANK THROUGH THE MACHINE</a:t>
            </a:r>
          </a:p>
          <a:p>
            <a:pPr marL="285750" indent="-28575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MIMIMUM SIZE 130 MM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b="1" i="1" dirty="0">
                <a:solidFill>
                  <a:prstClr val="black"/>
                </a:solidFill>
                <a:latin typeface="Arial Nova Cond Light" panose="020B0306020202020204" pitchFamily="34" charset="0"/>
              </a:rPr>
              <a:t>AUTOMATIC  POSITIONAL SYSTEM FOR UPPER WHEELS ACCORDING TO THE THICKNESS OF THE BLANK</a:t>
            </a:r>
          </a:p>
          <a:p>
            <a:pPr marL="285750" indent="-28575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US" sz="1600" b="1" dirty="0">
              <a:solidFill>
                <a:schemeClr val="bg2">
                  <a:lumMod val="25000"/>
                </a:schemeClr>
              </a:solidFill>
              <a:latin typeface="Technic" panose="00000400000000000000" pitchFamily="2" charset="2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de-DE" sz="1600" b="1" dirty="0">
              <a:solidFill>
                <a:schemeClr val="bg2">
                  <a:lumMod val="25000"/>
                </a:schemeClr>
              </a:solidFill>
              <a:latin typeface="Technic" panose="00000400000000000000" pitchFamily="2" charset="2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magine 7" descr="Immagine che contiene stazionario&#10;&#10;Descrizione generata con affidabilità elevata">
            <a:extLst>
              <a:ext uri="{FF2B5EF4-FFF2-40B4-BE49-F238E27FC236}">
                <a16:creationId xmlns:a16="http://schemas.microsoft.com/office/drawing/2014/main" id="{23263296-C117-4F6F-B24C-BA88AA319E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3"/>
          <a:stretch/>
        </p:blipFill>
        <p:spPr>
          <a:xfrm>
            <a:off x="263352" y="3068960"/>
            <a:ext cx="5721005" cy="3470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7CE0DB0E-80E1-4950-9D3C-D166B21CF775}"/>
              </a:ext>
            </a:extLst>
          </p:cNvPr>
          <p:cNvCxnSpPr>
            <a:cxnSpLocks/>
          </p:cNvCxnSpPr>
          <p:nvPr/>
        </p:nvCxnSpPr>
        <p:spPr>
          <a:xfrm flipH="1">
            <a:off x="6086659" y="4005064"/>
            <a:ext cx="2101922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ttangolo 4">
            <a:extLst>
              <a:ext uri="{FF2B5EF4-FFF2-40B4-BE49-F238E27FC236}">
                <a16:creationId xmlns:a16="http://schemas.microsoft.com/office/drawing/2014/main" id="{FC13B422-2375-4037-ABFD-BD779201212A}"/>
              </a:ext>
            </a:extLst>
          </p:cNvPr>
          <p:cNvSpPr/>
          <p:nvPr/>
        </p:nvSpPr>
        <p:spPr>
          <a:xfrm>
            <a:off x="8270729" y="3820398"/>
            <a:ext cx="3402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</a:rPr>
              <a:t>UPPER MOTORIZED WHEELS</a:t>
            </a:r>
            <a:endParaRPr lang="it-IT" sz="24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ova Cond Light" panose="020B030602020202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EF3DE750-0765-4539-A255-45DB9F0694AF}"/>
              </a:ext>
            </a:extLst>
          </p:cNvPr>
          <p:cNvSpPr/>
          <p:nvPr/>
        </p:nvSpPr>
        <p:spPr>
          <a:xfrm>
            <a:off x="8277545" y="4540356"/>
            <a:ext cx="3440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ova Cond Light" panose="020B0306020202020204" pitchFamily="34" charset="0"/>
                <a:ea typeface="Verdana" panose="020B0604030504040204" pitchFamily="34" charset="0"/>
              </a:rPr>
              <a:t>LOWER MOTORIZED WHEELS</a:t>
            </a:r>
            <a:endParaRPr lang="it-IT" sz="24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ova Cond Light" panose="020B0306020202020204" pitchFamily="34" charset="0"/>
              <a:ea typeface="Verdana" panose="020B0604030504040204" pitchFamily="34" charset="0"/>
            </a:endParaRPr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462FB317-09EF-415A-A99F-6CB4D48CC0DC}"/>
              </a:ext>
            </a:extLst>
          </p:cNvPr>
          <p:cNvCxnSpPr>
            <a:cxnSpLocks/>
          </p:cNvCxnSpPr>
          <p:nvPr/>
        </p:nvCxnSpPr>
        <p:spPr>
          <a:xfrm flipH="1">
            <a:off x="6096000" y="4740262"/>
            <a:ext cx="2101922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F32E468-C074-4AE3-BA07-81BAEC446C74}"/>
              </a:ext>
            </a:extLst>
          </p:cNvPr>
          <p:cNvSpPr txBox="1"/>
          <p:nvPr/>
        </p:nvSpPr>
        <p:spPr>
          <a:xfrm rot="281489">
            <a:off x="130841" y="881746"/>
            <a:ext cx="1338799" cy="646331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kern="0" dirty="0">
                <a:solidFill>
                  <a:prstClr val="white"/>
                </a:solidFill>
                <a:latin typeface="Baskerville Old Face" panose="02020602080505020303" pitchFamily="18" charset="0"/>
              </a:rPr>
              <a:t>ONLY </a:t>
            </a: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3679807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3215680" y="2"/>
            <a:ext cx="7920880" cy="908719"/>
          </a:xfrm>
        </p:spPr>
        <p:txBody>
          <a:bodyPr>
            <a:normAutofit/>
          </a:bodyPr>
          <a:lstStyle/>
          <a:p>
            <a:pPr algn="l" defTabSz="457200"/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MOTORIZED CONVEYOR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333500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B98370A-F092-46C9-BF4E-B8CAB0A4E2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CF29CEF-598F-486E-AAC5-911AE1D59E47}"/>
              </a:ext>
            </a:extLst>
          </p:cNvPr>
          <p:cNvSpPr txBox="1"/>
          <p:nvPr/>
        </p:nvSpPr>
        <p:spPr>
          <a:xfrm>
            <a:off x="1631504" y="1204912"/>
            <a:ext cx="10369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SLIM DESIGN</a:t>
            </a:r>
          </a:p>
          <a:p>
            <a:pPr defTabSz="457200">
              <a:lnSpc>
                <a:spcPct val="90000"/>
              </a:lnSpc>
              <a:spcBef>
                <a:spcPct val="0"/>
              </a:spcBef>
            </a:pPr>
            <a:r>
              <a:rPr lang="en-US" sz="2600" dirty="0">
                <a:latin typeface="Arial Nova Cond Light" panose="020B0306020202020204" pitchFamily="34" charset="0"/>
                <a:ea typeface="+mj-ea"/>
                <a:cs typeface="+mj-cs"/>
              </a:rPr>
              <a:t>Position adjustment motorized upper wheels</a:t>
            </a:r>
          </a:p>
          <a:p>
            <a:endParaRPr lang="it-IT" dirty="0"/>
          </a:p>
        </p:txBody>
      </p:sp>
      <p:pic>
        <p:nvPicPr>
          <p:cNvPr id="3" name="Spostamento ruote">
            <a:hlinkClick r:id="" action="ppaction://media"/>
            <a:extLst>
              <a:ext uri="{FF2B5EF4-FFF2-40B4-BE49-F238E27FC236}">
                <a16:creationId xmlns:a16="http://schemas.microsoft.com/office/drawing/2014/main" id="{69D8D9A2-505A-4667-97D9-4FA6E9ED3D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29437" y="2543216"/>
            <a:ext cx="7133125" cy="401238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73D35AC2-7EA2-45D5-8C2E-EA90AF73860C}"/>
              </a:ext>
            </a:extLst>
          </p:cNvPr>
          <p:cNvSpPr txBox="1"/>
          <p:nvPr/>
        </p:nvSpPr>
        <p:spPr>
          <a:xfrm rot="281489">
            <a:off x="130841" y="881746"/>
            <a:ext cx="1338799" cy="646331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kern="0" dirty="0">
                <a:solidFill>
                  <a:prstClr val="white"/>
                </a:solidFill>
                <a:latin typeface="Baskerville Old Face" panose="02020602080505020303" pitchFamily="18" charset="0"/>
              </a:rPr>
              <a:t>ONLY </a:t>
            </a: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192488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052D0E8-5725-42F1-BA8A-2E793289AB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6693455" cy="1511306"/>
          </a:xfrm>
          <a:custGeom>
            <a:avLst/>
            <a:gdLst>
              <a:gd name="connsiteX0" fmla="*/ 2147981 w 6693455"/>
              <a:gd name="connsiteY0" fmla="*/ 0 h 1511306"/>
              <a:gd name="connsiteX1" fmla="*/ 6693455 w 6693455"/>
              <a:gd name="connsiteY1" fmla="*/ 0 h 1511306"/>
              <a:gd name="connsiteX2" fmla="*/ 5995838 w 6693455"/>
              <a:gd name="connsiteY2" fmla="*/ 1511301 h 1511306"/>
              <a:gd name="connsiteX3" fmla="*/ 2147982 w 6693455"/>
              <a:gd name="connsiteY3" fmla="*/ 1511301 h 1511306"/>
              <a:gd name="connsiteX4" fmla="*/ 2147982 w 6693455"/>
              <a:gd name="connsiteY4" fmla="*/ 1511304 h 1511306"/>
              <a:gd name="connsiteX5" fmla="*/ 680261 w 6693455"/>
              <a:gd name="connsiteY5" fmla="*/ 1511304 h 1511306"/>
              <a:gd name="connsiteX6" fmla="*/ 680261 w 6693455"/>
              <a:gd name="connsiteY6" fmla="*/ 1511306 h 1511306"/>
              <a:gd name="connsiteX7" fmla="*/ 0 w 6693455"/>
              <a:gd name="connsiteY7" fmla="*/ 1511306 h 1511306"/>
              <a:gd name="connsiteX8" fmla="*/ 0 w 6693455"/>
              <a:gd name="connsiteY8" fmla="*/ 2 h 1511306"/>
              <a:gd name="connsiteX9" fmla="*/ 680261 w 6693455"/>
              <a:gd name="connsiteY9" fmla="*/ 2 h 1511306"/>
              <a:gd name="connsiteX10" fmla="*/ 680261 w 6693455"/>
              <a:gd name="connsiteY10" fmla="*/ 2544 h 1511306"/>
              <a:gd name="connsiteX11" fmla="*/ 2147981 w 6693455"/>
              <a:gd name="connsiteY11" fmla="*/ 2544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93455" h="1511306">
                <a:moveTo>
                  <a:pt x="2147981" y="0"/>
                </a:moveTo>
                <a:lnTo>
                  <a:pt x="6693455" y="0"/>
                </a:lnTo>
                <a:lnTo>
                  <a:pt x="5995838" y="1511301"/>
                </a:lnTo>
                <a:lnTo>
                  <a:pt x="2147982" y="1511301"/>
                </a:lnTo>
                <a:lnTo>
                  <a:pt x="2147982" y="1511304"/>
                </a:lnTo>
                <a:lnTo>
                  <a:pt x="680261" y="1511304"/>
                </a:lnTo>
                <a:lnTo>
                  <a:pt x="680261" y="1511306"/>
                </a:lnTo>
                <a:lnTo>
                  <a:pt x="0" y="1511306"/>
                </a:lnTo>
                <a:lnTo>
                  <a:pt x="0" y="2"/>
                </a:lnTo>
                <a:lnTo>
                  <a:pt x="680261" y="2"/>
                </a:lnTo>
                <a:lnTo>
                  <a:pt x="680261" y="2544"/>
                </a:lnTo>
                <a:lnTo>
                  <a:pt x="2147981" y="25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56A1671C-48CD-46E5-8840-B98DABD4E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865" y="152142"/>
            <a:ext cx="565559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 fontAlgn="base">
              <a:spcAft>
                <a:spcPct val="0"/>
              </a:spcAft>
              <a:defRPr/>
            </a:pPr>
            <a:r>
              <a:rPr lang="en-US" altLang="it-IT" sz="4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Nova Cond Light" panose="020B0306020202020204" pitchFamily="34" charset="0"/>
              </a:rPr>
              <a:t>LOCAL TECHNICAL SUPPORT WORLDWIDE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1C81BFC-A665-4DFF-AFE8-B85ACB3E0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2922" y="1952785"/>
            <a:ext cx="4071709" cy="5185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Our Team is available worldwide for:</a:t>
            </a:r>
          </a:p>
          <a:p>
            <a:pPr marL="34290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Technical Support </a:t>
            </a:r>
          </a:p>
          <a:p>
            <a:pPr marL="34290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Periodical Maintenance Programs</a:t>
            </a:r>
          </a:p>
          <a:p>
            <a:pPr marL="34290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Possibility of remote assistance (h24)</a:t>
            </a:r>
          </a:p>
          <a:p>
            <a:pPr marL="34290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Spare Parts Stock, completely available in 	</a:t>
            </a:r>
          </a:p>
          <a:p>
            <a:pPr marL="4572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Italy</a:t>
            </a:r>
          </a:p>
          <a:p>
            <a:pPr marL="4572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</a:t>
            </a:r>
          </a:p>
          <a:p>
            <a:pPr marL="4572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China	</a:t>
            </a:r>
          </a:p>
          <a:p>
            <a:pPr marL="4572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Brazil</a:t>
            </a:r>
          </a:p>
          <a:p>
            <a:pPr marL="34290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it-IT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magine 3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040824A8-4C72-486B-BB72-7570B9EA7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 r="1647"/>
          <a:stretch/>
        </p:blipFill>
        <p:spPr>
          <a:xfrm>
            <a:off x="3457763" y="1684076"/>
            <a:ext cx="8734237" cy="5166360"/>
          </a:xfrm>
          <a:custGeom>
            <a:avLst/>
            <a:gdLst/>
            <a:ahLst/>
            <a:cxnLst/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pic>
        <p:nvPicPr>
          <p:cNvPr id="7" name="Immagine 6" descr="Immagine che contiene segnale, disegnando, arresto, treno&#10;&#10;Descrizione generata automaticamente">
            <a:extLst>
              <a:ext uri="{FF2B5EF4-FFF2-40B4-BE49-F238E27FC236}">
                <a16:creationId xmlns:a16="http://schemas.microsoft.com/office/drawing/2014/main" id="{33F080A0-BC05-4335-8261-A10DB4B971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641" y="152142"/>
            <a:ext cx="2447530" cy="476562"/>
          </a:xfrm>
          <a:prstGeom prst="rect">
            <a:avLst/>
          </a:prstGeom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AA1F5360-DAFB-4454-BE6E-F162CD993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06"/>
          <a:stretch>
            <a:fillRect/>
          </a:stretch>
        </p:blipFill>
        <p:spPr bwMode="auto">
          <a:xfrm>
            <a:off x="10332922" y="1395780"/>
            <a:ext cx="1654477" cy="111401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D7A66E1-39D2-4FA4-BD33-E56F89C1EA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273" y="1895351"/>
            <a:ext cx="1868205" cy="132249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8" name="Segnaposto contenuto 4" descr="Immagine che contiene persona, edificio, gruppo, posando&#10;&#10;Descrizione generata automaticamente">
            <a:extLst>
              <a:ext uri="{FF2B5EF4-FFF2-40B4-BE49-F238E27FC236}">
                <a16:creationId xmlns:a16="http://schemas.microsoft.com/office/drawing/2014/main" id="{C323560F-2512-4CC2-AAB2-1828B3354FC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1"/>
          <a:stretch/>
        </p:blipFill>
        <p:spPr>
          <a:xfrm>
            <a:off x="5629512" y="4751614"/>
            <a:ext cx="1899960" cy="11354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Immagine 2" descr="Immagine che contiene persona, gruppo, posando&#10;&#10;Descrizione generata automaticamente">
            <a:extLst>
              <a:ext uri="{FF2B5EF4-FFF2-40B4-BE49-F238E27FC236}">
                <a16:creationId xmlns:a16="http://schemas.microsoft.com/office/drawing/2014/main" id="{36309B08-FDEC-4953-ADDC-06421E99BF8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4" b="20354"/>
          <a:stretch/>
        </p:blipFill>
        <p:spPr>
          <a:xfrm>
            <a:off x="6389660" y="628704"/>
            <a:ext cx="3668737" cy="126551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76454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38146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References Automotive OEM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108" name="Immagine 107">
            <a:extLst>
              <a:ext uri="{FF2B5EF4-FFF2-40B4-BE49-F238E27FC236}">
                <a16:creationId xmlns:a16="http://schemas.microsoft.com/office/drawing/2014/main" id="{62E34CE3-C8E0-4010-927A-E5CADE655E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054" y="3218671"/>
            <a:ext cx="924022" cy="922482"/>
          </a:xfrm>
          <a:prstGeom prst="rect">
            <a:avLst/>
          </a:prstGeom>
        </p:spPr>
      </p:pic>
      <p:pic>
        <p:nvPicPr>
          <p:cNvPr id="110" name="Immagine 109">
            <a:extLst>
              <a:ext uri="{FF2B5EF4-FFF2-40B4-BE49-F238E27FC236}">
                <a16:creationId xmlns:a16="http://schemas.microsoft.com/office/drawing/2014/main" id="{806820CD-12A9-41AA-AC68-B1936A27B5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982" y="4800018"/>
            <a:ext cx="4010759" cy="599609"/>
          </a:xfrm>
          <a:prstGeom prst="rect">
            <a:avLst/>
          </a:prstGeom>
        </p:spPr>
      </p:pic>
      <p:pic>
        <p:nvPicPr>
          <p:cNvPr id="111" name="Immagine 110">
            <a:extLst>
              <a:ext uri="{FF2B5EF4-FFF2-40B4-BE49-F238E27FC236}">
                <a16:creationId xmlns:a16="http://schemas.microsoft.com/office/drawing/2014/main" id="{6366D119-2026-4E96-AA2B-F4D2286DC1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0640" y="1458373"/>
            <a:ext cx="2366869" cy="1330714"/>
          </a:xfrm>
          <a:prstGeom prst="rect">
            <a:avLst/>
          </a:prstGeom>
        </p:spPr>
      </p:pic>
      <p:pic>
        <p:nvPicPr>
          <p:cNvPr id="1026" name="Picture 2" descr="Risultati immagini per kia logo">
            <a:extLst>
              <a:ext uri="{FF2B5EF4-FFF2-40B4-BE49-F238E27FC236}">
                <a16:creationId xmlns:a16="http://schemas.microsoft.com/office/drawing/2014/main" id="{8CA2D0FD-89CD-4FA9-A57F-92B6CACBA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379" y="1458373"/>
            <a:ext cx="2198983" cy="123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3F8458FF-6FBC-4B4D-919A-3EF08AB267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5" name="Immagine 4" descr="Immagine che contiene segnale, sedendo, via&#10;&#10;Descrizione generata automaticamente">
            <a:extLst>
              <a:ext uri="{FF2B5EF4-FFF2-40B4-BE49-F238E27FC236}">
                <a16:creationId xmlns:a16="http://schemas.microsoft.com/office/drawing/2014/main" id="{C7AAD49E-F813-4BEF-9965-5671E8E1BA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301" y="1685257"/>
            <a:ext cx="1079531" cy="1096646"/>
          </a:xfrm>
          <a:prstGeom prst="rect">
            <a:avLst/>
          </a:prstGeom>
        </p:spPr>
      </p:pic>
      <p:pic>
        <p:nvPicPr>
          <p:cNvPr id="3" name="Immagine 2" descr="Immagine che contiene freccia&#10;&#10;Descrizione generata automaticamente">
            <a:extLst>
              <a:ext uri="{FF2B5EF4-FFF2-40B4-BE49-F238E27FC236}">
                <a16:creationId xmlns:a16="http://schemas.microsoft.com/office/drawing/2014/main" id="{FBBAD674-F0F9-4019-B06F-A6E25F2A73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61" y="4504509"/>
            <a:ext cx="3800475" cy="119062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3359315-1B5E-451A-B0AD-C2B5862D00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547" y="3175087"/>
            <a:ext cx="9144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as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38146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References Automotive T1 and T2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51" name="Immagine 50">
            <a:extLst>
              <a:ext uri="{FF2B5EF4-FFF2-40B4-BE49-F238E27FC236}">
                <a16:creationId xmlns:a16="http://schemas.microsoft.com/office/drawing/2014/main" id="{4EC26089-8C2F-4B22-97AE-AB03EE925B4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7621" y="1991566"/>
            <a:ext cx="1590261" cy="662195"/>
          </a:xfrm>
          <a:prstGeom prst="rect">
            <a:avLst/>
          </a:prstGeom>
        </p:spPr>
      </p:pic>
      <p:pic>
        <p:nvPicPr>
          <p:cNvPr id="53" name="Immagine 52">
            <a:extLst>
              <a:ext uri="{FF2B5EF4-FFF2-40B4-BE49-F238E27FC236}">
                <a16:creationId xmlns:a16="http://schemas.microsoft.com/office/drawing/2014/main" id="{F82FF2D3-9640-4B47-874D-DC9B644A29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53" b="89055" l="1625" r="95125">
                        <a14:foregroundMark x1="3125" y1="15920" x2="8000" y2="67164"/>
                        <a14:foregroundMark x1="8000" y1="67164" x2="11000" y2="67662"/>
                        <a14:foregroundMark x1="3000" y1="74627" x2="5500" y2="72637"/>
                        <a14:foregroundMark x1="2375" y1="16418" x2="2625" y2="16418"/>
                        <a14:foregroundMark x1="20875" y1="37313" x2="20500" y2="63184"/>
                        <a14:foregroundMark x1="20500" y1="63184" x2="20875" y2="69652"/>
                        <a14:foregroundMark x1="27125" y1="44776" x2="27125" y2="44776"/>
                        <a14:foregroundMark x1="32750" y1="51741" x2="32750" y2="51741"/>
                        <a14:foregroundMark x1="38375" y1="48756" x2="38375" y2="48756"/>
                        <a14:foregroundMark x1="43000" y1="47761" x2="43000" y2="47761"/>
                        <a14:foregroundMark x1="48625" y1="44279" x2="48625" y2="44279"/>
                        <a14:foregroundMark x1="57250" y1="46766" x2="57250" y2="46766"/>
                        <a14:foregroundMark x1="67125" y1="47761" x2="67125" y2="47761"/>
                        <a14:foregroundMark x1="76000" y1="48756" x2="76000" y2="48756"/>
                        <a14:foregroundMark x1="81125" y1="48756" x2="81125" y2="48756"/>
                        <a14:foregroundMark x1="85125" y1="48756" x2="85125" y2="48756"/>
                        <a14:foregroundMark x1="91375" y1="47761" x2="91375" y2="47761"/>
                        <a14:foregroundMark x1="95125" y1="46766" x2="95125" y2="46766"/>
                        <a14:foregroundMark x1="3375" y1="88557" x2="3375" y2="88557"/>
                        <a14:foregroundMark x1="15000" y1="82090" x2="15000" y2="82090"/>
                        <a14:foregroundMark x1="8375" y1="89055" x2="8375" y2="89055"/>
                        <a14:foregroundMark x1="1625" y1="19900" x2="1625" y2="19900"/>
                        <a14:foregroundMark x1="1750" y1="16915" x2="1750" y2="16915"/>
                        <a14:foregroundMark x1="2125" y1="11443" x2="2125" y2="11443"/>
                        <a14:foregroundMark x1="2000" y1="21891" x2="2000" y2="218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796" y="2178065"/>
            <a:ext cx="2889365" cy="725953"/>
          </a:xfrm>
          <a:prstGeom prst="rect">
            <a:avLst/>
          </a:prstGeom>
        </p:spPr>
      </p:pic>
      <p:pic>
        <p:nvPicPr>
          <p:cNvPr id="55" name="Immagine 54">
            <a:extLst>
              <a:ext uri="{FF2B5EF4-FFF2-40B4-BE49-F238E27FC236}">
                <a16:creationId xmlns:a16="http://schemas.microsoft.com/office/drawing/2014/main" id="{19A9115C-1DF0-49CD-ADFC-923BB007A2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44" b="89313" l="9922" r="91384">
                        <a14:foregroundMark x1="40992" y1="14504" x2="40992" y2="9160"/>
                        <a14:foregroundMark x1="32898" y1="18321" x2="32898" y2="18321"/>
                        <a14:foregroundMark x1="26371" y1="28244" x2="35509" y2="12214"/>
                        <a14:foregroundMark x1="30287" y1="15267" x2="27154" y2="22901"/>
                        <a14:foregroundMark x1="17440" y1="36140" x2="18799" y2="48855"/>
                        <a14:foregroundMark x1="14883" y1="12214" x2="16202" y2="24560"/>
                        <a14:foregroundMark x1="21085" y1="44771" x2="23499" y2="40458"/>
                        <a14:foregroundMark x1="18799" y1="48855" x2="20049" y2="46621"/>
                        <a14:foregroundMark x1="13316" y1="7634" x2="13316" y2="7634"/>
                        <a14:foregroundMark x1="54308" y1="45802" x2="58747" y2="12977"/>
                        <a14:foregroundMark x1="71867" y1="41985" x2="72585" y2="51908"/>
                        <a14:foregroundMark x1="71757" y1="40458" x2="71867" y2="41985"/>
                        <a14:foregroundMark x1="71702" y1="39695" x2="71757" y2="40458"/>
                        <a14:foregroundMark x1="71647" y1="38931" x2="71702" y2="39695"/>
                        <a14:foregroundMark x1="71109" y1="31503" x2="71647" y2="38931"/>
                        <a14:foregroundMark x1="69713" y1="12214" x2="70972" y2="29620"/>
                        <a14:foregroundMark x1="69018" y1="32893" x2="68146" y2="28244"/>
                        <a14:foregroundMark x1="70151" y1="38931" x2="69781" y2="36960"/>
                        <a14:foregroundMark x1="70294" y1="39695" x2="70151" y2="38931"/>
                        <a14:foregroundMark x1="70437" y1="40458" x2="70294" y2="39695"/>
                        <a14:foregroundMark x1="70724" y1="41985" x2="70437" y2="40458"/>
                        <a14:foregroundMark x1="72585" y1="51908" x2="70724" y2="41985"/>
                        <a14:foregroundMark x1="80157" y1="61069" x2="80157" y2="61069"/>
                        <a14:foregroundMark x1="80157" y1="58015" x2="80157" y2="58015"/>
                        <a14:foregroundMark x1="80418" y1="67176" x2="80418" y2="67176"/>
                        <a14:foregroundMark x1="84595" y1="64885" x2="84595" y2="64885"/>
                        <a14:foregroundMark x1="86423" y1="61069" x2="86423" y2="61069"/>
                        <a14:foregroundMark x1="91384" y1="53435" x2="91384" y2="53435"/>
                        <a14:foregroundMark x1="15405" y1="5344" x2="15405" y2="5344"/>
                        <a14:foregroundMark x1="67885" y1="52672" x2="67885" y2="52672"/>
                        <a14:foregroundMark x1="66319" y1="50382" x2="66319" y2="50382"/>
                        <a14:foregroundMark x1="66841" y1="48855" x2="66841" y2="48855"/>
                        <a14:foregroundMark x1="68930" y1="48855" x2="68930" y2="48855"/>
                        <a14:backgroundMark x1="16188" y1="33588" x2="16188" y2="33588"/>
                        <a14:backgroundMark x1="13577" y1="35115" x2="16710" y2="36641"/>
                        <a14:backgroundMark x1="19060" y1="36641" x2="17755" y2="37405"/>
                        <a14:backgroundMark x1="67363" y1="39695" x2="68930" y2="40458"/>
                        <a14:backgroundMark x1="71018" y1="41985" x2="71018" y2="41985"/>
                        <a14:backgroundMark x1="71018" y1="40458" x2="71018" y2="40458"/>
                        <a14:backgroundMark x1="70757" y1="38931" x2="70757" y2="38931"/>
                        <a14:backgroundMark x1="70757" y1="39695" x2="70757" y2="39695"/>
                        <a14:backgroundMark x1="70757" y1="39695" x2="70757" y2="39695"/>
                        <a14:backgroundMark x1="69974" y1="39695" x2="69974" y2="39695"/>
                        <a14:backgroundMark x1="70757" y1="39695" x2="70757" y2="39695"/>
                        <a14:backgroundMark x1="70757" y1="41985" x2="70757" y2="41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3229" y="5252553"/>
            <a:ext cx="1797534" cy="614822"/>
          </a:xfrm>
          <a:prstGeom prst="rect">
            <a:avLst/>
          </a:prstGeom>
        </p:spPr>
      </p:pic>
      <p:pic>
        <p:nvPicPr>
          <p:cNvPr id="61" name="Immagine 60">
            <a:extLst>
              <a:ext uri="{FF2B5EF4-FFF2-40B4-BE49-F238E27FC236}">
                <a16:creationId xmlns:a16="http://schemas.microsoft.com/office/drawing/2014/main" id="{99D22C8A-705D-45E2-B2E4-37B2B958443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5000" r="96750">
                        <a14:foregroundMark x1="12250" y1="55750" x2="12250" y2="55750"/>
                        <a14:foregroundMark x1="29250" y1="44250" x2="29250" y2="44250"/>
                        <a14:foregroundMark x1="5000" y1="45500" x2="5000" y2="45500"/>
                        <a14:foregroundMark x1="48000" y1="64250" x2="48000" y2="64250"/>
                        <a14:foregroundMark x1="7500" y1="65250" x2="7500" y2="65250"/>
                        <a14:foregroundMark x1="9250" y1="65000" x2="9250" y2="65000"/>
                        <a14:foregroundMark x1="13250" y1="64500" x2="13250" y2="64500"/>
                        <a14:foregroundMark x1="17500" y1="64500" x2="17500" y2="64500"/>
                        <a14:foregroundMark x1="22250" y1="64500" x2="22250" y2="64500"/>
                        <a14:foregroundMark x1="89500" y1="50000" x2="89500" y2="50000"/>
                        <a14:foregroundMark x1="91750" y1="48000" x2="91750" y2="48000"/>
                        <a14:foregroundMark x1="92750" y1="46000" x2="92750" y2="46000"/>
                        <a14:foregroundMark x1="92000" y1="51250" x2="92000" y2="51250"/>
                        <a14:foregroundMark x1="91250" y1="47750" x2="78500" y2="45000"/>
                        <a14:foregroundMark x1="78500" y1="45000" x2="82750" y2="57750"/>
                        <a14:foregroundMark x1="82750" y1="57750" x2="92000" y2="48500"/>
                        <a14:foregroundMark x1="92000" y1="48500" x2="79000" y2="44000"/>
                        <a14:foregroundMark x1="79000" y1="44000" x2="75750" y2="57000"/>
                        <a14:foregroundMark x1="75750" y1="57000" x2="88500" y2="58250"/>
                        <a14:foregroundMark x1="88500" y1="58250" x2="93500" y2="46500"/>
                        <a14:foregroundMark x1="93500" y1="46500" x2="80500" y2="40500"/>
                        <a14:foregroundMark x1="80500" y1="40500" x2="72250" y2="51250"/>
                        <a14:foregroundMark x1="72250" y1="51250" x2="79250" y2="62250"/>
                        <a14:foregroundMark x1="79250" y1="62250" x2="94000" y2="61750"/>
                        <a14:foregroundMark x1="94000" y1="61750" x2="96750" y2="48500"/>
                        <a14:foregroundMark x1="96750" y1="48500" x2="87250" y2="38250"/>
                        <a14:foregroundMark x1="87250" y1="38250" x2="85250" y2="38000"/>
                        <a14:foregroundMark x1="63250" y1="53750" x2="63250" y2="5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58" y="1708278"/>
            <a:ext cx="1567218" cy="1567218"/>
          </a:xfrm>
          <a:prstGeom prst="rect">
            <a:avLst/>
          </a:prstGeom>
        </p:spPr>
      </p:pic>
      <p:pic>
        <p:nvPicPr>
          <p:cNvPr id="65" name="Immagine 64">
            <a:extLst>
              <a:ext uri="{FF2B5EF4-FFF2-40B4-BE49-F238E27FC236}">
                <a16:creationId xmlns:a16="http://schemas.microsoft.com/office/drawing/2014/main" id="{924DB293-0B9E-437D-90D6-44C6ECF9AEA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7600" r="93600">
                        <a14:foregroundMark x1="12800" y1="26667" x2="12800" y2="26667"/>
                        <a14:foregroundMark x1="10400" y1="26667" x2="10400" y2="26667"/>
                        <a14:foregroundMark x1="7600" y1="26667" x2="7600" y2="26667"/>
                        <a14:foregroundMark x1="28400" y1="38889" x2="28400" y2="38889"/>
                        <a14:foregroundMark x1="64400" y1="42222" x2="64400" y2="42222"/>
                        <a14:foregroundMark x1="79600" y1="71111" x2="79600" y2="71111"/>
                        <a14:foregroundMark x1="85600" y1="71111" x2="85600" y2="71111"/>
                        <a14:foregroundMark x1="93600" y1="77778" x2="93600" y2="7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6091" y="2206327"/>
            <a:ext cx="1859520" cy="669427"/>
          </a:xfrm>
          <a:prstGeom prst="rect">
            <a:avLst/>
          </a:prstGeom>
        </p:spPr>
      </p:pic>
      <p:pic>
        <p:nvPicPr>
          <p:cNvPr id="71" name="Immagine 70">
            <a:extLst>
              <a:ext uri="{FF2B5EF4-FFF2-40B4-BE49-F238E27FC236}">
                <a16:creationId xmlns:a16="http://schemas.microsoft.com/office/drawing/2014/main" id="{9D7E1EEB-DC0C-4D58-B5D7-BE55FB1403D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592" y="4250420"/>
            <a:ext cx="2699892" cy="557978"/>
          </a:xfrm>
          <a:prstGeom prst="rect">
            <a:avLst/>
          </a:prstGeom>
        </p:spPr>
      </p:pic>
      <p:pic>
        <p:nvPicPr>
          <p:cNvPr id="77" name="Immagine 76">
            <a:extLst>
              <a:ext uri="{FF2B5EF4-FFF2-40B4-BE49-F238E27FC236}">
                <a16:creationId xmlns:a16="http://schemas.microsoft.com/office/drawing/2014/main" id="{8088D3A7-B0D5-453B-94D4-0163E296BE4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627" y="4389959"/>
            <a:ext cx="1421844" cy="426553"/>
          </a:xfrm>
          <a:prstGeom prst="rect">
            <a:avLst/>
          </a:prstGeom>
        </p:spPr>
      </p:pic>
      <p:pic>
        <p:nvPicPr>
          <p:cNvPr id="91" name="Immagine 90">
            <a:extLst>
              <a:ext uri="{FF2B5EF4-FFF2-40B4-BE49-F238E27FC236}">
                <a16:creationId xmlns:a16="http://schemas.microsoft.com/office/drawing/2014/main" id="{8ACEEB3C-8EF6-41DC-8D8E-AED31441F6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19" y="3275496"/>
            <a:ext cx="1697233" cy="667578"/>
          </a:xfrm>
          <a:prstGeom prst="rect">
            <a:avLst/>
          </a:prstGeom>
        </p:spPr>
      </p:pic>
      <p:pic>
        <p:nvPicPr>
          <p:cNvPr id="92" name="Immagine 91">
            <a:extLst>
              <a:ext uri="{FF2B5EF4-FFF2-40B4-BE49-F238E27FC236}">
                <a16:creationId xmlns:a16="http://schemas.microsoft.com/office/drawing/2014/main" id="{F4BFA30A-9F2A-44E1-9FDD-C50358711BE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23333" y1="53295" x2="23333" y2="53295"/>
                        <a14:foregroundMark x1="18500" y1="53295" x2="18500" y2="53295"/>
                        <a14:foregroundMark x1="14167" y1="58166" x2="14167" y2="58166"/>
                        <a14:foregroundMark x1="20333" y1="42120" x2="20333" y2="42120"/>
                        <a14:foregroundMark x1="56833" y1="54155" x2="56833" y2="54155"/>
                        <a14:foregroundMark x1="68167" y1="53295" x2="68167" y2="53295"/>
                        <a14:foregroundMark x1="80667" y1="55587" x2="80667" y2="555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77" t="11589" r="6240" b="15051"/>
          <a:stretch/>
        </p:blipFill>
        <p:spPr>
          <a:xfrm>
            <a:off x="158539" y="915889"/>
            <a:ext cx="2398233" cy="1117388"/>
          </a:xfrm>
          <a:prstGeom prst="rect">
            <a:avLst/>
          </a:prstGeom>
        </p:spPr>
      </p:pic>
      <p:pic>
        <p:nvPicPr>
          <p:cNvPr id="94" name="Immagine 93">
            <a:extLst>
              <a:ext uri="{FF2B5EF4-FFF2-40B4-BE49-F238E27FC236}">
                <a16:creationId xmlns:a16="http://schemas.microsoft.com/office/drawing/2014/main" id="{90DB2E88-AC63-4CC6-8B1C-D121C7CC69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225" y="4368011"/>
            <a:ext cx="1943100" cy="5334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5" name="Immagine 94">
            <a:extLst>
              <a:ext uri="{FF2B5EF4-FFF2-40B4-BE49-F238E27FC236}">
                <a16:creationId xmlns:a16="http://schemas.microsoft.com/office/drawing/2014/main" id="{4183D1C0-93FC-457D-B5DC-F41A0CEE332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6516" y="3354549"/>
            <a:ext cx="1883391" cy="509472"/>
          </a:xfrm>
          <a:prstGeom prst="rect">
            <a:avLst/>
          </a:prstGeom>
        </p:spPr>
      </p:pic>
      <p:pic>
        <p:nvPicPr>
          <p:cNvPr id="98" name="Immagine 97">
            <a:extLst>
              <a:ext uri="{FF2B5EF4-FFF2-40B4-BE49-F238E27FC236}">
                <a16:creationId xmlns:a16="http://schemas.microsoft.com/office/drawing/2014/main" id="{C5FD29BA-7568-49F8-A719-25ACA184176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716" y="3416310"/>
            <a:ext cx="952500" cy="283996"/>
          </a:xfrm>
          <a:prstGeom prst="rect">
            <a:avLst/>
          </a:prstGeom>
        </p:spPr>
      </p:pic>
      <p:pic>
        <p:nvPicPr>
          <p:cNvPr id="105" name="Immagine 104">
            <a:extLst>
              <a:ext uri="{FF2B5EF4-FFF2-40B4-BE49-F238E27FC236}">
                <a16:creationId xmlns:a16="http://schemas.microsoft.com/office/drawing/2014/main" id="{8EE91EE9-4BBB-4F04-B29F-AB82D0C91F4A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4231" y="6128329"/>
            <a:ext cx="2293355" cy="367727"/>
          </a:xfrm>
          <a:prstGeom prst="rect">
            <a:avLst/>
          </a:prstGeom>
        </p:spPr>
      </p:pic>
      <p:pic>
        <p:nvPicPr>
          <p:cNvPr id="52" name="Immagine 51">
            <a:extLst>
              <a:ext uri="{FF2B5EF4-FFF2-40B4-BE49-F238E27FC236}">
                <a16:creationId xmlns:a16="http://schemas.microsoft.com/office/drawing/2014/main" id="{95EDC19A-4E74-4EA1-9F6A-64508FC75A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769" b="88462" l="2000" r="98000">
                        <a14:foregroundMark x1="11000" y1="38462" x2="11000" y2="38462"/>
                        <a14:foregroundMark x1="34000" y1="40385" x2="34000" y2="40385"/>
                        <a14:foregroundMark x1="75000" y1="40385" x2="75000" y2="40385"/>
                        <a14:foregroundMark x1="98000" y1="28846" x2="98000" y2="28846"/>
                        <a14:foregroundMark x1="4000" y1="42308" x2="4000" y2="42308"/>
                        <a14:foregroundMark x1="56000" y1="38462" x2="56000" y2="38462"/>
                        <a14:foregroundMark x1="6000" y1="73077" x2="6000" y2="73077"/>
                        <a14:foregroundMark x1="6000" y1="69231" x2="6000" y2="69231"/>
                        <a14:foregroundMark x1="2000" y1="71154" x2="2000" y2="71154"/>
                        <a14:foregroundMark x1="12000" y1="75000" x2="12000" y2="75000"/>
                        <a14:foregroundMark x1="23000" y1="73077" x2="23000" y2="73077"/>
                        <a14:foregroundMark x1="32000" y1="75000" x2="32000" y2="75000"/>
                        <a14:foregroundMark x1="30000" y1="71154" x2="30000" y2="71154"/>
                        <a14:foregroundMark x1="42000" y1="80769" x2="42000" y2="80769"/>
                        <a14:foregroundMark x1="44000" y1="71154" x2="44000" y2="71154"/>
                        <a14:foregroundMark x1="46000" y1="73077" x2="46000" y2="73077"/>
                        <a14:foregroundMark x1="50000" y1="73077" x2="50000" y2="73077"/>
                        <a14:foregroundMark x1="58000" y1="76923" x2="58000" y2="76923"/>
                        <a14:foregroundMark x1="63000" y1="75000" x2="63000" y2="75000"/>
                        <a14:foregroundMark x1="62000" y1="67308" x2="62000" y2="67308"/>
                        <a14:foregroundMark x1="59000" y1="69231" x2="59000" y2="69231"/>
                        <a14:foregroundMark x1="69000" y1="76923" x2="69000" y2="76923"/>
                        <a14:foregroundMark x1="75000" y1="80769" x2="75000" y2="80769"/>
                        <a14:foregroundMark x1="76000" y1="71154" x2="76000" y2="71154"/>
                        <a14:foregroundMark x1="69000" y1="71154" x2="69000" y2="71154"/>
                        <a14:foregroundMark x1="80000" y1="73077" x2="80000" y2="73077"/>
                        <a14:foregroundMark x1="84000" y1="80769" x2="84000" y2="80769"/>
                        <a14:foregroundMark x1="89000" y1="78846" x2="89000" y2="78846"/>
                        <a14:foregroundMark x1="93000" y1="78846" x2="93000" y2="78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4231" y="3151433"/>
            <a:ext cx="1543240" cy="802485"/>
          </a:xfrm>
          <a:prstGeom prst="rect">
            <a:avLst/>
          </a:prstGeom>
        </p:spPr>
      </p:pic>
      <p:pic>
        <p:nvPicPr>
          <p:cNvPr id="54" name="Immagine 53">
            <a:extLst>
              <a:ext uri="{FF2B5EF4-FFF2-40B4-BE49-F238E27FC236}">
                <a16:creationId xmlns:a16="http://schemas.microsoft.com/office/drawing/2014/main" id="{3A48DAA6-151B-4C96-9E39-4CF0F2FA1C5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524" b="89796" l="4545" r="95601">
                        <a14:foregroundMark x1="8798" y1="50340" x2="8798" y2="50340"/>
                        <a14:foregroundMark x1="4692" y1="51020" x2="4692" y2="51020"/>
                        <a14:foregroundMark x1="15982" y1="56463" x2="15982" y2="56463"/>
                        <a14:foregroundMark x1="29472" y1="52381" x2="29472" y2="52381"/>
                        <a14:foregroundMark x1="42229" y1="33333" x2="42229" y2="33333"/>
                        <a14:foregroundMark x1="47361" y1="31973" x2="47361" y2="31973"/>
                        <a14:foregroundMark x1="50000" y1="29252" x2="50000" y2="29252"/>
                        <a14:foregroundMark x1="49853" y1="14286" x2="49853" y2="14286"/>
                        <a14:foregroundMark x1="56452" y1="14966" x2="56452" y2="14966"/>
                        <a14:foregroundMark x1="59824" y1="17007" x2="59824" y2="17007"/>
                        <a14:foregroundMark x1="67595" y1="25170" x2="67595" y2="25170"/>
                        <a14:foregroundMark x1="75073" y1="25850" x2="75073" y2="25850"/>
                        <a14:foregroundMark x1="79765" y1="29932" x2="79765" y2="29932"/>
                        <a14:foregroundMark x1="87390" y1="30612" x2="87390" y2="30612"/>
                        <a14:foregroundMark x1="89883" y1="30612" x2="89883" y2="30612"/>
                        <a14:foregroundMark x1="43988" y1="85714" x2="43988" y2="85714"/>
                        <a14:foregroundMark x1="44721" y1="80272" x2="44721" y2="80272"/>
                        <a14:foregroundMark x1="42522" y1="86395" x2="42522" y2="86395"/>
                        <a14:foregroundMark x1="45308" y1="75510" x2="45308" y2="75510"/>
                        <a14:foregroundMark x1="46628" y1="76190" x2="46628" y2="76190"/>
                        <a14:foregroundMark x1="47654" y1="72789" x2="47654" y2="72789"/>
                        <a14:foregroundMark x1="49853" y1="78231" x2="49853" y2="78231"/>
                        <a14:foregroundMark x1="53079" y1="74150" x2="53079" y2="74150"/>
                        <a14:foregroundMark x1="55425" y1="74150" x2="55425" y2="74150"/>
                        <a14:foregroundMark x1="55865" y1="85034" x2="55865" y2="85034"/>
                        <a14:foregroundMark x1="57185" y1="80272" x2="57185" y2="80272"/>
                        <a14:foregroundMark x1="58798" y1="78231" x2="58798" y2="78231"/>
                        <a14:foregroundMark x1="60117" y1="77551" x2="60117" y2="77551"/>
                        <a14:foregroundMark x1="62463" y1="77551" x2="62463" y2="77551"/>
                        <a14:foregroundMark x1="65982" y1="72109" x2="65982" y2="72109"/>
                        <a14:foregroundMark x1="67449" y1="77551" x2="67449" y2="77551"/>
                        <a14:foregroundMark x1="70674" y1="76190" x2="70674" y2="76190"/>
                        <a14:foregroundMark x1="74194" y1="80272" x2="74194" y2="80272"/>
                        <a14:foregroundMark x1="76393" y1="77551" x2="76393" y2="77551"/>
                        <a14:foregroundMark x1="77566" y1="76871" x2="77566" y2="76871"/>
                        <a14:foregroundMark x1="81085" y1="76190" x2="81085" y2="76190"/>
                        <a14:foregroundMark x1="82405" y1="76871" x2="82405" y2="76871"/>
                        <a14:foregroundMark x1="79179" y1="74830" x2="79179" y2="74830"/>
                        <a14:foregroundMark x1="83578" y1="78231" x2="83578" y2="78231"/>
                        <a14:foregroundMark x1="83578" y1="72789" x2="83578" y2="72789"/>
                        <a14:foregroundMark x1="86510" y1="85714" x2="86510" y2="85714"/>
                        <a14:foregroundMark x1="87683" y1="78231" x2="87683" y2="78231"/>
                        <a14:foregroundMark x1="87977" y1="86395" x2="87977" y2="86395"/>
                        <a14:foregroundMark x1="88563" y1="84354" x2="88563" y2="84354"/>
                        <a14:foregroundMark x1="89589" y1="82993" x2="95601" y2="85034"/>
                        <a14:foregroundMark x1="68622" y1="86395" x2="68622" y2="86395"/>
                        <a14:foregroundMark x1="68475" y1="72109" x2="68475" y2="72109"/>
                        <a14:foregroundMark x1="63783" y1="72789" x2="63783" y2="72789"/>
                        <a14:foregroundMark x1="41349" y1="78231" x2="41349" y2="78231"/>
                        <a14:foregroundMark x1="84604" y1="85034" x2="84604" y2="85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275" y="6044153"/>
            <a:ext cx="2297834" cy="495281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3F8458FF-6FBC-4B4D-919A-3EF08AB267A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3" name="Immagine 2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464A3F28-4D30-4243-B460-47191EBE4AF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467" y="968702"/>
            <a:ext cx="2386420" cy="1212771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388FF2A0-6E6C-4F80-BF93-66B8C7B04F55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026" y="3275496"/>
            <a:ext cx="1552138" cy="73814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F251348-A721-44D2-8E53-AF35DB15C0C5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109" y="968702"/>
            <a:ext cx="2043484" cy="1121742"/>
          </a:xfrm>
          <a:prstGeom prst="rect">
            <a:avLst/>
          </a:prstGeom>
        </p:spPr>
      </p:pic>
      <p:pic>
        <p:nvPicPr>
          <p:cNvPr id="9" name="Immagine 8" descr="Immagine che contiene cibo, disegnando&#10;&#10;Descrizione generata automaticamente">
            <a:extLst>
              <a:ext uri="{FF2B5EF4-FFF2-40B4-BE49-F238E27FC236}">
                <a16:creationId xmlns:a16="http://schemas.microsoft.com/office/drawing/2014/main" id="{D302029C-0C5D-4E12-B111-F908D0B6D04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15" y="5750064"/>
            <a:ext cx="1581945" cy="1121743"/>
          </a:xfrm>
          <a:prstGeom prst="rect">
            <a:avLst/>
          </a:prstGeom>
        </p:spPr>
      </p:pic>
      <p:pic>
        <p:nvPicPr>
          <p:cNvPr id="28" name="Immagine 27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FB1F885C-A9A1-4C13-8BF3-13EC710C26E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0" y="5134828"/>
            <a:ext cx="3442161" cy="789486"/>
          </a:xfrm>
          <a:prstGeom prst="rect">
            <a:avLst/>
          </a:prstGeom>
        </p:spPr>
      </p:pic>
      <p:pic>
        <p:nvPicPr>
          <p:cNvPr id="29" name="Immagine 28" descr="Immagine che contiene piatto&#10;&#10;Descrizione generata automaticamente">
            <a:extLst>
              <a:ext uri="{FF2B5EF4-FFF2-40B4-BE49-F238E27FC236}">
                <a16:creationId xmlns:a16="http://schemas.microsoft.com/office/drawing/2014/main" id="{0E418CD1-ED6A-465D-82A3-E4AF195FE8F1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894" y="5004444"/>
            <a:ext cx="1701507" cy="835828"/>
          </a:xfrm>
          <a:prstGeom prst="rect">
            <a:avLst/>
          </a:prstGeom>
        </p:spPr>
      </p:pic>
      <p:pic>
        <p:nvPicPr>
          <p:cNvPr id="30" name="Immagine 29" descr="Immagine che contiene disegnando, segnale&#10;&#10;Descrizione generata automaticamente">
            <a:extLst>
              <a:ext uri="{FF2B5EF4-FFF2-40B4-BE49-F238E27FC236}">
                <a16:creationId xmlns:a16="http://schemas.microsoft.com/office/drawing/2014/main" id="{105B7D0C-4C74-4ABC-9174-32726967519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142" y="1146237"/>
            <a:ext cx="2838450" cy="786237"/>
          </a:xfrm>
          <a:prstGeom prst="rect">
            <a:avLst/>
          </a:prstGeom>
        </p:spPr>
      </p:pic>
      <p:pic>
        <p:nvPicPr>
          <p:cNvPr id="7" name="Immagine 6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3B1ABA9C-5050-4154-885F-E0A474D6816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441" y="4959560"/>
            <a:ext cx="2507973" cy="1003189"/>
          </a:xfrm>
          <a:prstGeom prst="rect">
            <a:avLst/>
          </a:prstGeom>
        </p:spPr>
      </p:pic>
      <p:pic>
        <p:nvPicPr>
          <p:cNvPr id="11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9262AC61-C04F-4004-B36D-DACB723E369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309" y="5769691"/>
            <a:ext cx="2292868" cy="114643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E9B1A0F-4C79-468F-BD29-504AFFF2BD8F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2" r="-2323"/>
          <a:stretch/>
        </p:blipFill>
        <p:spPr>
          <a:xfrm>
            <a:off x="3058547" y="4168904"/>
            <a:ext cx="1943101" cy="658950"/>
          </a:xfrm>
          <a:prstGeom prst="rect">
            <a:avLst/>
          </a:prstGeom>
        </p:spPr>
      </p:pic>
      <p:pic>
        <p:nvPicPr>
          <p:cNvPr id="15" name="Immagine 14" descr="Immagine che contiene testo&#10;&#10;Descrizione generata automaticamente">
            <a:extLst>
              <a:ext uri="{FF2B5EF4-FFF2-40B4-BE49-F238E27FC236}">
                <a16:creationId xmlns:a16="http://schemas.microsoft.com/office/drawing/2014/main" id="{F99B374D-1E96-474F-8A66-40D3EF1044DB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80" r="-606"/>
          <a:stretch/>
        </p:blipFill>
        <p:spPr>
          <a:xfrm>
            <a:off x="141150" y="6009582"/>
            <a:ext cx="2665514" cy="111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ash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magine 56">
            <a:extLst>
              <a:ext uri="{FF2B5EF4-FFF2-40B4-BE49-F238E27FC236}">
                <a16:creationId xmlns:a16="http://schemas.microsoft.com/office/drawing/2014/main" id="{35B7EB55-17B3-4861-A1EA-83E435F61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147" y="2633995"/>
            <a:ext cx="2071274" cy="511529"/>
          </a:xfrm>
          <a:prstGeom prst="rect">
            <a:avLst/>
          </a:prstGeom>
        </p:spPr>
      </p:pic>
      <p:pic>
        <p:nvPicPr>
          <p:cNvPr id="59" name="Immagine 58">
            <a:extLst>
              <a:ext uri="{FF2B5EF4-FFF2-40B4-BE49-F238E27FC236}">
                <a16:creationId xmlns:a16="http://schemas.microsoft.com/office/drawing/2014/main" id="{B2AFF926-15F2-46EA-9186-C3E0CA7556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5500" l="7000" r="98000">
                        <a14:foregroundMark x1="79000" y1="25000" x2="79000" y2="25000"/>
                        <a14:foregroundMark x1="82500" y1="62000" x2="82500" y2="62000"/>
                        <a14:foregroundMark x1="94500" y1="39500" x2="94500" y2="39500"/>
                        <a14:foregroundMark x1="98000" y1="55000" x2="98000" y2="55000"/>
                        <a14:foregroundMark x1="45000" y1="39000" x2="45000" y2="39000"/>
                        <a14:foregroundMark x1="7000" y1="84500" x2="7000" y2="84500"/>
                        <a14:foregroundMark x1="29000" y1="84500" x2="29000" y2="84500"/>
                        <a14:foregroundMark x1="41000" y1="84500" x2="41000" y2="84500"/>
                        <a14:foregroundMark x1="58500" y1="85500" x2="58500" y2="85500"/>
                        <a14:foregroundMark x1="82000" y1="85000" x2="82000" y2="85000"/>
                        <a14:foregroundMark x1="36000" y1="92500" x2="94000" y2="94000"/>
                        <a14:foregroundMark x1="34500" y1="94500" x2="89000" y2="95500"/>
                        <a14:foregroundMark x1="89000" y1="95500" x2="34500" y2="92000"/>
                        <a14:foregroundMark x1="91000" y1="92000" x2="98000" y2="9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56" y="4606313"/>
            <a:ext cx="1015531" cy="1015531"/>
          </a:xfrm>
          <a:prstGeom prst="rect">
            <a:avLst/>
          </a:prstGeom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0B6F462F-604A-47FE-88F0-567296AB35F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27" b="92473" l="9896" r="92188">
                        <a14:foregroundMark x1="75000" y1="41935" x2="75000" y2="41935"/>
                        <a14:foregroundMark x1="63021" y1="45161" x2="63021" y2="45161"/>
                        <a14:foregroundMark x1="92708" y1="41935" x2="92708" y2="41935"/>
                        <a14:foregroundMark x1="90625" y1="23656" x2="90625" y2="23656"/>
                        <a14:foregroundMark x1="89583" y1="23656" x2="89583" y2="23656"/>
                        <a14:foregroundMark x1="29688" y1="13978" x2="29688" y2="13978"/>
                        <a14:foregroundMark x1="22917" y1="10753" x2="22917" y2="10753"/>
                        <a14:foregroundMark x1="28125" y1="15054" x2="19792" y2="9677"/>
                        <a14:foregroundMark x1="19792" y1="9677" x2="11979" y2="19355"/>
                        <a14:foregroundMark x1="11979" y1="19355" x2="10417" y2="38710"/>
                        <a14:foregroundMark x1="10417" y1="38710" x2="14063" y2="56989"/>
                        <a14:foregroundMark x1="14063" y1="56989" x2="21875" y2="65591"/>
                        <a14:foregroundMark x1="21875" y1="65591" x2="31250" y2="58065"/>
                        <a14:foregroundMark x1="31250" y1="58065" x2="30208" y2="62366"/>
                        <a14:foregroundMark x1="31771" y1="65591" x2="32292" y2="65591"/>
                        <a14:foregroundMark x1="52911" y1="65650" x2="53080" y2="65659"/>
                        <a14:foregroundMark x1="31771" y1="64516" x2="35893" y2="64737"/>
                        <a14:foregroundMark x1="72761" y1="66526" x2="85417" y2="64516"/>
                        <a14:foregroundMark x1="84896" y1="67742" x2="89063" y2="64516"/>
                        <a14:foregroundMark x1="27604" y1="80645" x2="30966" y2="81583"/>
                        <a14:foregroundMark x1="66284" y1="86810" x2="73958" y2="84946"/>
                        <a14:foregroundMark x1="73958" y1="84946" x2="77604" y2="86022"/>
                        <a14:foregroundMark x1="54688" y1="65591" x2="64583" y2="64516"/>
                        <a14:foregroundMark x1="64583" y1="64516" x2="71354" y2="65591"/>
                        <a14:foregroundMark x1="50000" y1="84946" x2="50000" y2="84946"/>
                        <a14:foregroundMark x1="43750" y1="87097" x2="43750" y2="87097"/>
                        <a14:foregroundMark x1="39063" y1="84946" x2="39063" y2="84946"/>
                        <a14:foregroundMark x1="37500" y1="84946" x2="37500" y2="84946"/>
                        <a14:foregroundMark x1="35417" y1="86022" x2="35417" y2="86022"/>
                        <a14:foregroundMark x1="33333" y1="86022" x2="33333" y2="86022"/>
                        <a14:foregroundMark x1="30208" y1="87097" x2="30208" y2="87097"/>
                        <a14:foregroundMark x1="42708" y1="82796" x2="42708" y2="82796"/>
                        <a14:foregroundMark x1="40625" y1="80645" x2="40625" y2="80645"/>
                        <a14:foregroundMark x1="41146" y1="86022" x2="41146" y2="86022"/>
                        <a14:foregroundMark x1="45313" y1="84946" x2="46354" y2="84946"/>
                        <a14:foregroundMark x1="47396" y1="84946" x2="47396" y2="84946"/>
                        <a14:foregroundMark x1="51042" y1="86022" x2="51042" y2="86022"/>
                        <a14:foregroundMark x1="53646" y1="87097" x2="53646" y2="87097"/>
                        <a14:foregroundMark x1="54167" y1="82796" x2="54167" y2="82796"/>
                        <a14:foregroundMark x1="55208" y1="86022" x2="55208" y2="86022"/>
                        <a14:foregroundMark x1="58333" y1="86022" x2="57813" y2="87097"/>
                        <a14:foregroundMark x1="57292" y1="92473" x2="57292" y2="92473"/>
                        <a14:foregroundMark x1="51042" y1="81720" x2="51042" y2="81720"/>
                        <a14:foregroundMark x1="50000" y1="80645" x2="50000" y2="80645"/>
                        <a14:foregroundMark x1="61979" y1="82796" x2="61979" y2="82796"/>
                        <a14:foregroundMark x1="61979" y1="87097" x2="61979" y2="87097"/>
                        <a14:foregroundMark x1="64063" y1="88172" x2="64063" y2="88172"/>
                        <a14:foregroundMark x1="64063" y1="92473" x2="64063" y2="92473"/>
                        <a14:backgroundMark x1="50292" y1="72176" x2="51042" y2="72043"/>
                        <a14:backgroundMark x1="32813" y1="75269" x2="49191" y2="72371"/>
                        <a14:backgroundMark x1="68626" y1="74006" x2="70313" y2="74194"/>
                        <a14:backgroundMark x1="51042" y1="72043" x2="52707" y2="722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887" y="4930154"/>
            <a:ext cx="1766049" cy="855430"/>
          </a:xfrm>
          <a:prstGeom prst="rect">
            <a:avLst/>
          </a:prstGeom>
        </p:spPr>
      </p:pic>
      <p:pic>
        <p:nvPicPr>
          <p:cNvPr id="67" name="Immagine 66">
            <a:extLst>
              <a:ext uri="{FF2B5EF4-FFF2-40B4-BE49-F238E27FC236}">
                <a16:creationId xmlns:a16="http://schemas.microsoft.com/office/drawing/2014/main" id="{86A76A1F-06E8-4B97-B602-B76D0E6DAA0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186" b="97423" l="3817" r="95038">
                        <a14:foregroundMark x1="17939" y1="10825" x2="17939" y2="10825"/>
                        <a14:foregroundMark x1="9160" y1="21134" x2="50000" y2="14433"/>
                        <a14:foregroundMark x1="50000" y1="14433" x2="79771" y2="15979"/>
                        <a14:foregroundMark x1="91221" y1="14948" x2="84351" y2="15979"/>
                        <a14:foregroundMark x1="92366" y1="18041" x2="27863" y2="9278"/>
                        <a14:foregroundMark x1="27863" y1="9278" x2="8015" y2="15979"/>
                        <a14:foregroundMark x1="8015" y1="15979" x2="24427" y2="29897"/>
                        <a14:foregroundMark x1="24427" y1="29897" x2="48092" y2="24742"/>
                        <a14:foregroundMark x1="48092" y1="24742" x2="69847" y2="24742"/>
                        <a14:foregroundMark x1="69847" y1="24742" x2="90840" y2="23196"/>
                        <a14:foregroundMark x1="90840" y1="23196" x2="69084" y2="7732"/>
                        <a14:foregroundMark x1="69084" y1="7732" x2="8397" y2="7216"/>
                        <a14:foregroundMark x1="8397" y1="7216" x2="5344" y2="15979"/>
                        <a14:foregroundMark x1="3817" y1="97423" x2="3817" y2="97423"/>
                        <a14:foregroundMark x1="10305" y1="91237" x2="10305" y2="91237"/>
                        <a14:foregroundMark x1="10305" y1="89175" x2="10305" y2="89175"/>
                        <a14:foregroundMark x1="5344" y1="86082" x2="7634" y2="87629"/>
                        <a14:foregroundMark x1="16794" y1="90722" x2="16794" y2="90722"/>
                        <a14:foregroundMark x1="16412" y1="89175" x2="16031" y2="94330"/>
                        <a14:foregroundMark x1="22901" y1="88144" x2="22901" y2="88144"/>
                        <a14:foregroundMark x1="29389" y1="87629" x2="29389" y2="94330"/>
                        <a14:foregroundMark x1="37023" y1="88144" x2="36260" y2="94330"/>
                        <a14:foregroundMark x1="44275" y1="89175" x2="44275" y2="94330"/>
                        <a14:foregroundMark x1="55725" y1="89691" x2="55725" y2="89691"/>
                        <a14:foregroundMark x1="55725" y1="88144" x2="63359" y2="90722"/>
                        <a14:foregroundMark x1="62977" y1="88144" x2="65649" y2="96392"/>
                        <a14:foregroundMark x1="72137" y1="88144" x2="83588" y2="94845"/>
                        <a14:foregroundMark x1="90840" y1="89175" x2="93130" y2="94845"/>
                        <a14:foregroundMark x1="92366" y1="97423" x2="95038" y2="96392"/>
                        <a14:backgroundMark x1="21374" y1="46392" x2="67176" y2="34536"/>
                        <a14:backgroundMark x1="67176" y1="34536" x2="67176" y2="34536"/>
                        <a14:backgroundMark x1="73282" y1="32990" x2="79389" y2="41753"/>
                        <a14:backgroundMark x1="40840" y1="36082" x2="52672" y2="35052"/>
                        <a14:backgroundMark x1="64504" y1="38144" x2="22901" y2="43814"/>
                        <a14:backgroundMark x1="22901" y1="43814" x2="42748" y2="34536"/>
                        <a14:backgroundMark x1="42748" y1="34536" x2="62977" y2="37113"/>
                        <a14:backgroundMark x1="62977" y1="37113" x2="83969" y2="34536"/>
                        <a14:backgroundMark x1="83969" y1="34536" x2="89313" y2="45361"/>
                        <a14:backgroundMark x1="78244" y1="38144" x2="78244" y2="46907"/>
                        <a14:backgroundMark x1="29008" y1="43299" x2="16412" y2="45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03" y="5863805"/>
            <a:ext cx="992253" cy="734722"/>
          </a:xfrm>
          <a:prstGeom prst="rect">
            <a:avLst/>
          </a:prstGeom>
        </p:spPr>
      </p:pic>
      <p:pic>
        <p:nvPicPr>
          <p:cNvPr id="75" name="Immagine 74">
            <a:extLst>
              <a:ext uri="{FF2B5EF4-FFF2-40B4-BE49-F238E27FC236}">
                <a16:creationId xmlns:a16="http://schemas.microsoft.com/office/drawing/2014/main" id="{80F6AC97-78E4-499C-9396-D13AC69E271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696" b="92754" l="2893" r="97521">
                        <a14:foregroundMark x1="8678" y1="72464" x2="8678" y2="72464"/>
                        <a14:foregroundMark x1="4959" y1="85507" x2="4959" y2="85507"/>
                        <a14:foregroundMark x1="52479" y1="91304" x2="52479" y2="91304"/>
                        <a14:foregroundMark x1="93802" y1="86957" x2="93802" y2="86957"/>
                        <a14:foregroundMark x1="97521" y1="91304" x2="97521" y2="91304"/>
                        <a14:foregroundMark x1="97521" y1="52174" x2="97521" y2="52174"/>
                        <a14:foregroundMark x1="2893" y1="91304" x2="2893" y2="91304"/>
                        <a14:foregroundMark x1="97521" y1="92754" x2="97521" y2="92754"/>
                        <a14:foregroundMark x1="46281" y1="30435" x2="46281" y2="30435"/>
                        <a14:foregroundMark x1="49587" y1="33333" x2="49587" y2="33333"/>
                        <a14:foregroundMark x1="52066" y1="33333" x2="52066" y2="33333"/>
                        <a14:foregroundMark x1="55372" y1="33333" x2="55372" y2="33333"/>
                        <a14:foregroundMark x1="53306" y1="39130" x2="53306" y2="39130"/>
                        <a14:foregroundMark x1="61157" y1="33333" x2="61157" y2="33333"/>
                        <a14:foregroundMark x1="66116" y1="31884" x2="66116" y2="31884"/>
                        <a14:foregroundMark x1="69008" y1="31884" x2="69008" y2="31884"/>
                        <a14:foregroundMark x1="75620" y1="31884" x2="75620" y2="31884"/>
                        <a14:foregroundMark x1="79339" y1="33333" x2="79339" y2="33333"/>
                        <a14:foregroundMark x1="83058" y1="31884" x2="83058" y2="31884"/>
                        <a14:foregroundMark x1="85950" y1="30435" x2="85950" y2="30435"/>
                        <a14:foregroundMark x1="91322" y1="33333" x2="91322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1287" y="2509543"/>
            <a:ext cx="2160090" cy="615893"/>
          </a:xfrm>
          <a:prstGeom prst="rect">
            <a:avLst/>
          </a:prstGeom>
        </p:spPr>
      </p:pic>
      <p:pic>
        <p:nvPicPr>
          <p:cNvPr id="81" name="Immagine 80">
            <a:extLst>
              <a:ext uri="{FF2B5EF4-FFF2-40B4-BE49-F238E27FC236}">
                <a16:creationId xmlns:a16="http://schemas.microsoft.com/office/drawing/2014/main" id="{186E3C60-7108-4021-ABD0-CFE3A3152D1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7013" y="5965157"/>
            <a:ext cx="1702071" cy="461929"/>
          </a:xfrm>
          <a:prstGeom prst="rect">
            <a:avLst/>
          </a:prstGeom>
        </p:spPr>
      </p:pic>
      <p:pic>
        <p:nvPicPr>
          <p:cNvPr id="83" name="Immagine 82">
            <a:extLst>
              <a:ext uri="{FF2B5EF4-FFF2-40B4-BE49-F238E27FC236}">
                <a16:creationId xmlns:a16="http://schemas.microsoft.com/office/drawing/2014/main" id="{A0820A26-09FE-4A7D-8D08-8216170357A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4202" y="2477239"/>
            <a:ext cx="769820" cy="763612"/>
          </a:xfrm>
          <a:prstGeom prst="rect">
            <a:avLst/>
          </a:prstGeom>
        </p:spPr>
      </p:pic>
      <p:pic>
        <p:nvPicPr>
          <p:cNvPr id="86" name="Immagine 85">
            <a:extLst>
              <a:ext uri="{FF2B5EF4-FFF2-40B4-BE49-F238E27FC236}">
                <a16:creationId xmlns:a16="http://schemas.microsoft.com/office/drawing/2014/main" id="{F1B56630-F491-4123-B302-BACAD439B93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987" b="89706" l="5842" r="96850">
                        <a14:foregroundMark x1="93528" y1="55065" x2="93528" y2="55065"/>
                        <a14:foregroundMark x1="81443" y1="16340" x2="86082" y2="17810"/>
                        <a14:foregroundMark x1="82474" y1="8987" x2="82474" y2="8987"/>
                        <a14:foregroundMark x1="96850" y1="47712" x2="96850" y2="47712"/>
                        <a14:foregroundMark x1="5842" y1="42647" x2="5842" y2="42647"/>
                        <a14:foregroundMark x1="15292" y1="44118" x2="15292" y2="44118"/>
                        <a14:foregroundMark x1="25544" y1="44118" x2="25544" y2="44118"/>
                        <a14:foregroundMark x1="39404" y1="44771" x2="39404" y2="44771"/>
                        <a14:foregroundMark x1="53265" y1="45588" x2="53265" y2="45588"/>
                        <a14:foregroundMark x1="44273" y1="54412" x2="44273" y2="54412"/>
                        <a14:foregroundMark x1="33792" y1="44771" x2="33792" y2="44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9834" y="1291563"/>
            <a:ext cx="2342941" cy="821237"/>
          </a:xfrm>
          <a:prstGeom prst="rect">
            <a:avLst/>
          </a:prstGeom>
        </p:spPr>
      </p:pic>
      <p:pic>
        <p:nvPicPr>
          <p:cNvPr id="87" name="Immagine 86">
            <a:extLst>
              <a:ext uri="{FF2B5EF4-FFF2-40B4-BE49-F238E27FC236}">
                <a16:creationId xmlns:a16="http://schemas.microsoft.com/office/drawing/2014/main" id="{401E51EE-7926-4E2A-BC12-3A0355C5974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234" y="3671868"/>
            <a:ext cx="2071274" cy="611967"/>
          </a:xfrm>
          <a:prstGeom prst="rect">
            <a:avLst/>
          </a:prstGeom>
        </p:spPr>
      </p:pic>
      <p:pic>
        <p:nvPicPr>
          <p:cNvPr id="89" name="Immagine 88">
            <a:extLst>
              <a:ext uri="{FF2B5EF4-FFF2-40B4-BE49-F238E27FC236}">
                <a16:creationId xmlns:a16="http://schemas.microsoft.com/office/drawing/2014/main" id="{77ED229D-42D1-4369-B13E-BCC682B5FA6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348" b="94203" l="1053" r="98947">
                        <a14:foregroundMark x1="3368" y1="8696" x2="3368" y2="8696"/>
                        <a14:foregroundMark x1="2737" y1="5797" x2="2737" y2="5797"/>
                        <a14:foregroundMark x1="1263" y1="33333" x2="1263" y2="33333"/>
                        <a14:foregroundMark x1="1474" y1="88406" x2="1474" y2="88406"/>
                        <a14:foregroundMark x1="33263" y1="94203" x2="33263" y2="94203"/>
                        <a14:foregroundMark x1="69474" y1="91304" x2="69474" y2="91304"/>
                        <a14:foregroundMark x1="90526" y1="94203" x2="90526" y2="94203"/>
                        <a14:foregroundMark x1="98316" y1="91304" x2="98316" y2="91304"/>
                        <a14:foregroundMark x1="98947" y1="37681" x2="98947" y2="37681"/>
                        <a14:foregroundMark x1="11158" y1="46377" x2="11158" y2="46377"/>
                        <a14:foregroundMark x1="5474" y1="11594" x2="5474" y2="11594"/>
                        <a14:foregroundMark x1="9474" y1="7246" x2="9474" y2="7246"/>
                        <a14:foregroundMark x1="28000" y1="7246" x2="28000" y2="7246"/>
                        <a14:foregroundMark x1="39368" y1="8696" x2="39368" y2="8696"/>
                        <a14:foregroundMark x1="21053" y1="65217" x2="21053" y2="65217"/>
                        <a14:foregroundMark x1="29263" y1="47826" x2="29263" y2="47826"/>
                        <a14:foregroundMark x1="39158" y1="42029" x2="39158" y2="42029"/>
                        <a14:foregroundMark x1="48632" y1="42029" x2="48632" y2="42029"/>
                        <a14:foregroundMark x1="60211" y1="36232" x2="60211" y2="36232"/>
                        <a14:foregroundMark x1="68632" y1="52174" x2="68632" y2="52174"/>
                        <a14:foregroundMark x1="73684" y1="49275" x2="73684" y2="49275"/>
                        <a14:foregroundMark x1="74105" y1="52174" x2="74105" y2="52174"/>
                        <a14:foregroundMark x1="71579" y1="30435" x2="71579" y2="30435"/>
                        <a14:foregroundMark x1="64842" y1="27536" x2="64842" y2="27536"/>
                        <a14:foregroundMark x1="69053" y1="27536" x2="69053" y2="27536"/>
                        <a14:foregroundMark x1="71158" y1="26087" x2="71158" y2="26087"/>
                        <a14:foregroundMark x1="67158" y1="27536" x2="67158" y2="27536"/>
                        <a14:foregroundMark x1="67368" y1="27536" x2="71579" y2="28986"/>
                        <a14:foregroundMark x1="78947" y1="59420" x2="78947" y2="59420"/>
                        <a14:foregroundMark x1="84632" y1="63768" x2="84632" y2="63768"/>
                        <a14:foregroundMark x1="82737" y1="73913" x2="82737" y2="73913"/>
                        <a14:foregroundMark x1="91579" y1="59420" x2="91579" y2="59420"/>
                        <a14:foregroundMark x1="88000" y1="71014" x2="88000" y2="71014"/>
                        <a14:foregroundMark x1="94105" y1="73913" x2="94105" y2="73913"/>
                        <a14:foregroundMark x1="90316" y1="8696" x2="90316" y2="8696"/>
                        <a14:backgroundMark x1="18947" y1="46377" x2="18947" y2="46377"/>
                        <a14:backgroundMark x1="16632" y1="18841" x2="16632" y2="18841"/>
                        <a14:backgroundMark x1="10947" y1="18841" x2="10947" y2="18841"/>
                        <a14:backgroundMark x1="5263" y1="23188" x2="11158" y2="17391"/>
                        <a14:backgroundMark x1="11158" y1="17391" x2="28842" y2="23188"/>
                        <a14:backgroundMark x1="28842" y1="23188" x2="45474" y2="14493"/>
                        <a14:backgroundMark x1="72180" y1="26087" x2="92211" y2="34783"/>
                        <a14:backgroundMark x1="71869" y1="25952" x2="72180" y2="26087"/>
                        <a14:backgroundMark x1="45474" y1="14493" x2="67693" y2="24139"/>
                        <a14:backgroundMark x1="92211" y1="34783" x2="90526" y2="23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87" y="2758342"/>
            <a:ext cx="2208490" cy="320813"/>
          </a:xfrm>
          <a:prstGeom prst="rect">
            <a:avLst/>
          </a:prstGeom>
        </p:spPr>
      </p:pic>
      <p:pic>
        <p:nvPicPr>
          <p:cNvPr id="97" name="Immagine 96">
            <a:extLst>
              <a:ext uri="{FF2B5EF4-FFF2-40B4-BE49-F238E27FC236}">
                <a16:creationId xmlns:a16="http://schemas.microsoft.com/office/drawing/2014/main" id="{43B72681-5DA9-4D38-86BA-C72658ECE75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757" b="89189" l="7143" r="92381">
                        <a14:foregroundMark x1="8095" y1="56757" x2="8095" y2="56757"/>
                        <a14:foregroundMark x1="7143" y1="32432" x2="7143" y2="32432"/>
                        <a14:foregroundMark x1="27143" y1="25676" x2="27143" y2="25676"/>
                        <a14:foregroundMark x1="41429" y1="28378" x2="41429" y2="28378"/>
                        <a14:foregroundMark x1="49048" y1="29730" x2="49048" y2="29730"/>
                        <a14:foregroundMark x1="63810" y1="29730" x2="63810" y2="29730"/>
                        <a14:foregroundMark x1="83333" y1="29730" x2="83333" y2="29730"/>
                        <a14:foregroundMark x1="41429" y1="83784" x2="41429" y2="83784"/>
                        <a14:foregroundMark x1="40000" y1="81081" x2="40000" y2="81081"/>
                        <a14:foregroundMark x1="39048" y1="86486" x2="39048" y2="86486"/>
                        <a14:foregroundMark x1="43333" y1="85135" x2="43333" y2="85135"/>
                        <a14:foregroundMark x1="45714" y1="85135" x2="45714" y2="85135"/>
                        <a14:foregroundMark x1="49048" y1="83784" x2="49048" y2="83784"/>
                        <a14:foregroundMark x1="51429" y1="83784" x2="61429" y2="82432"/>
                        <a14:foregroundMark x1="61429" y1="82432" x2="63333" y2="82432"/>
                        <a14:foregroundMark x1="57143" y1="87838" x2="59048" y2="86486"/>
                        <a14:foregroundMark x1="69524" y1="83784" x2="75714" y2="87838"/>
                        <a14:foregroundMark x1="79524" y1="85135" x2="90000" y2="85135"/>
                        <a14:foregroundMark x1="90000" y1="85135" x2="92381" y2="83784"/>
                        <a14:foregroundMark x1="78571" y1="81081" x2="78571" y2="81081"/>
                        <a14:foregroundMark x1="66667" y1="89189" x2="66667" y2="89189"/>
                        <a14:foregroundMark x1="65238" y1="86486" x2="65238" y2="86486"/>
                        <a14:foregroundMark x1="87143" y1="89189" x2="87143" y2="89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512" y="3692515"/>
            <a:ext cx="1972848" cy="695193"/>
          </a:xfrm>
          <a:prstGeom prst="rect">
            <a:avLst/>
          </a:prstGeom>
        </p:spPr>
      </p:pic>
      <p:pic>
        <p:nvPicPr>
          <p:cNvPr id="99" name="Immagine 98">
            <a:extLst>
              <a:ext uri="{FF2B5EF4-FFF2-40B4-BE49-F238E27FC236}">
                <a16:creationId xmlns:a16="http://schemas.microsoft.com/office/drawing/2014/main" id="{CA7E8EB3-021A-4674-8F4F-A95FFDBE452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8929" b="89286" l="4232" r="96437">
                        <a14:foregroundMark x1="12918" y1="25893" x2="12918" y2="25893"/>
                        <a14:foregroundMark x1="8463" y1="49107" x2="8463" y2="49107"/>
                        <a14:foregroundMark x1="7350" y1="56250" x2="7350" y2="56250"/>
                        <a14:foregroundMark x1="4454" y1="50893" x2="4454" y2="50893"/>
                        <a14:foregroundMark x1="6236" y1="45536" x2="6236" y2="45536"/>
                        <a14:foregroundMark x1="16258" y1="51786" x2="16258" y2="51786"/>
                        <a14:foregroundMark x1="21604" y1="46429" x2="21604" y2="46429"/>
                        <a14:foregroundMark x1="21381" y1="44643" x2="16481" y2="48214"/>
                        <a14:foregroundMark x1="22717" y1="39286" x2="22717" y2="39286"/>
                        <a14:foregroundMark x1="23608" y1="33929" x2="23608" y2="33929"/>
                        <a14:foregroundMark x1="18263" y1="22321" x2="18263" y2="22321"/>
                        <a14:foregroundMark x1="15145" y1="24107" x2="17149" y2="31250"/>
                        <a14:foregroundMark x1="21158" y1="22321" x2="12249" y2="20536"/>
                        <a14:foregroundMark x1="12249" y1="20536" x2="12472" y2="34821"/>
                        <a14:foregroundMark x1="29176" y1="33036" x2="29176" y2="33036"/>
                        <a14:foregroundMark x1="34298" y1="39286" x2="34298" y2="39286"/>
                        <a14:foregroundMark x1="36748" y1="21429" x2="33185" y2="53571"/>
                        <a14:foregroundMark x1="33408" y1="18750" x2="30735" y2="25000"/>
                        <a14:foregroundMark x1="40757" y1="30357" x2="43207" y2="32143"/>
                        <a14:foregroundMark x1="45212" y1="18750" x2="40980" y2="18750"/>
                        <a14:foregroundMark x1="41425" y1="46429" x2="42762" y2="40179"/>
                        <a14:foregroundMark x1="51002" y1="33036" x2="51002" y2="33036"/>
                        <a14:foregroundMark x1="52339" y1="27679" x2="51893" y2="41964"/>
                        <a14:foregroundMark x1="56793" y1="33036" x2="55902" y2="46429"/>
                        <a14:foregroundMark x1="54788" y1="52679" x2="51670" y2="54464"/>
                        <a14:foregroundMark x1="62138" y1="23214" x2="61024" y2="42857"/>
                        <a14:foregroundMark x1="66147" y1="19643" x2="66147" y2="19643"/>
                        <a14:foregroundMark x1="68597" y1="24107" x2="67483" y2="33036"/>
                        <a14:foregroundMark x1="77506" y1="26786" x2="77506" y2="26786"/>
                        <a14:foregroundMark x1="83296" y1="31250" x2="82405" y2="41071"/>
                        <a14:foregroundMark x1="78396" y1="25893" x2="77283" y2="33929"/>
                        <a14:foregroundMark x1="87528" y1="25893" x2="85969" y2="41964"/>
                        <a14:foregroundMark x1="88419" y1="43750" x2="92873" y2="34821"/>
                        <a14:foregroundMark x1="96437" y1="18750" x2="96437" y2="18750"/>
                        <a14:foregroundMark x1="25612" y1="52679" x2="25612" y2="52679"/>
                        <a14:foregroundMark x1="28285" y1="72321" x2="28285" y2="72321"/>
                        <a14:foregroundMark x1="29844" y1="75893" x2="29844" y2="75893"/>
                        <a14:foregroundMark x1="27840" y1="77679" x2="44766" y2="77679"/>
                        <a14:foregroundMark x1="44766" y1="77679" x2="53675" y2="76786"/>
                        <a14:foregroundMark x1="53675" y1="76786" x2="80624" y2="82143"/>
                        <a14:foregroundMark x1="80624" y1="82143" x2="89532" y2="78571"/>
                        <a14:foregroundMark x1="89532" y1="78571" x2="91314" y2="78571"/>
                        <a14:foregroundMark x1="91982" y1="75000" x2="91982" y2="75000"/>
                        <a14:foregroundMark x1="93764" y1="75000" x2="94432" y2="75000"/>
                        <a14:foregroundMark x1="94432" y1="75000" x2="94432" y2="75000"/>
                        <a14:foregroundMark x1="75056" y1="74107" x2="75056" y2="74107"/>
                        <a14:foregroundMark x1="72606" y1="74107" x2="72606" y2="74107"/>
                        <a14:foregroundMark x1="68374" y1="72321" x2="68374" y2="72321"/>
                        <a14:foregroundMark x1="50334" y1="72321" x2="50334" y2="72321"/>
                        <a14:foregroundMark x1="48775" y1="72321" x2="48775" y2="72321"/>
                        <a14:foregroundMark x1="71938" y1="70536" x2="71938" y2="70536"/>
                        <a14:foregroundMark x1="84410" y1="72321" x2="84410" y2="72321"/>
                        <a14:foregroundMark x1="88641" y1="71429" x2="88641" y2="71429"/>
                        <a14:foregroundMark x1="87973" y1="72321" x2="87973" y2="72321"/>
                        <a14:backgroundMark x1="34967" y1="96429" x2="43207" y2="94643"/>
                        <a14:backgroundMark x1="43207" y1="94643" x2="77951" y2="99107"/>
                        <a14:backgroundMark x1="77951" y1="99107" x2="86414" y2="95536"/>
                        <a14:backgroundMark x1="86414" y1="95536" x2="87082" y2="95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107" y="4978476"/>
            <a:ext cx="2305875" cy="575185"/>
          </a:xfrm>
          <a:prstGeom prst="rect">
            <a:avLst/>
          </a:prstGeom>
        </p:spPr>
      </p:pic>
      <p:pic>
        <p:nvPicPr>
          <p:cNvPr id="100" name="Immagine 99">
            <a:extLst>
              <a:ext uri="{FF2B5EF4-FFF2-40B4-BE49-F238E27FC236}">
                <a16:creationId xmlns:a16="http://schemas.microsoft.com/office/drawing/2014/main" id="{CC9F5471-B4F8-4D2A-9BF8-39638EF3A32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9840" y="2591947"/>
            <a:ext cx="1982143" cy="448787"/>
          </a:xfrm>
          <a:prstGeom prst="rect">
            <a:avLst/>
          </a:prstGeom>
        </p:spPr>
      </p:pic>
      <p:pic>
        <p:nvPicPr>
          <p:cNvPr id="101" name="Immagine 100">
            <a:extLst>
              <a:ext uri="{FF2B5EF4-FFF2-40B4-BE49-F238E27FC236}">
                <a16:creationId xmlns:a16="http://schemas.microsoft.com/office/drawing/2014/main" id="{A3EB3F7F-0E4E-4DA1-AA28-227494CD08B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3515" y="4590914"/>
            <a:ext cx="2205454" cy="866068"/>
          </a:xfrm>
          <a:prstGeom prst="rect">
            <a:avLst/>
          </a:prstGeom>
        </p:spPr>
      </p:pic>
      <p:pic>
        <p:nvPicPr>
          <p:cNvPr id="102" name="Immagine 101">
            <a:extLst>
              <a:ext uri="{FF2B5EF4-FFF2-40B4-BE49-F238E27FC236}">
                <a16:creationId xmlns:a16="http://schemas.microsoft.com/office/drawing/2014/main" id="{B9452FEE-5A05-4A73-A40D-1DB9001C2A7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794" y="1357975"/>
            <a:ext cx="2348685" cy="700789"/>
          </a:xfrm>
          <a:prstGeom prst="rect">
            <a:avLst/>
          </a:prstGeom>
        </p:spPr>
      </p:pic>
      <p:pic>
        <p:nvPicPr>
          <p:cNvPr id="106" name="Immagine 105">
            <a:extLst>
              <a:ext uri="{FF2B5EF4-FFF2-40B4-BE49-F238E27FC236}">
                <a16:creationId xmlns:a16="http://schemas.microsoft.com/office/drawing/2014/main" id="{4997E510-5552-45ED-8AD8-B5037DEF3FB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595" y="5988383"/>
            <a:ext cx="2292230" cy="48556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FFB5F5B-90E2-48C5-A66A-C7D6D46105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276" y="1308711"/>
            <a:ext cx="2160090" cy="83371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3C1DDA6C-E09E-4294-9E24-CA3B03C2304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88846" y="4910295"/>
            <a:ext cx="1939545" cy="7115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54E3A0D2-87C0-44C9-90A4-A5CBB3A1E34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5" name="Immagine 4" descr="Immagine che contiene edificio, segnale, finestra&#10;&#10;Descrizione generata automaticamente">
            <a:extLst>
              <a:ext uri="{FF2B5EF4-FFF2-40B4-BE49-F238E27FC236}">
                <a16:creationId xmlns:a16="http://schemas.microsoft.com/office/drawing/2014/main" id="{88382963-6A41-4AA0-B6BF-03301C1964B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44" y="795366"/>
            <a:ext cx="1601173" cy="1601173"/>
          </a:xfrm>
          <a:prstGeom prst="rect">
            <a:avLst/>
          </a:prstGeom>
        </p:spPr>
      </p:pic>
      <p:pic>
        <p:nvPicPr>
          <p:cNvPr id="7" name="Immagine 6" descr="Immagine che contiene disegnando, cibo&#10;&#10;Descrizione generata automaticamente">
            <a:extLst>
              <a:ext uri="{FF2B5EF4-FFF2-40B4-BE49-F238E27FC236}">
                <a16:creationId xmlns:a16="http://schemas.microsoft.com/office/drawing/2014/main" id="{48C8A313-039B-4A47-9DB4-3F7F33FFAC9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552" y="1083683"/>
            <a:ext cx="1997677" cy="110982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A7554F3-B345-4669-BF60-A3A38A22F895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31" y="3608065"/>
            <a:ext cx="1672405" cy="739575"/>
          </a:xfrm>
          <a:prstGeom prst="rect">
            <a:avLst/>
          </a:prstGeom>
        </p:spPr>
      </p:pic>
      <p:pic>
        <p:nvPicPr>
          <p:cNvPr id="10" name="Immagine 9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C764C86C-4590-4654-96EC-3067F314969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911" y="1192704"/>
            <a:ext cx="1317340" cy="985824"/>
          </a:xfrm>
          <a:prstGeom prst="rect">
            <a:avLst/>
          </a:prstGeom>
        </p:spPr>
      </p:pic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01DABC1F-A1C6-4DAE-9073-3179C76EB4B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559" y="5999848"/>
            <a:ext cx="2838846" cy="495369"/>
          </a:xfrm>
          <a:prstGeom prst="rect">
            <a:avLst/>
          </a:prstGeom>
        </p:spPr>
      </p:pic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877B2879-1667-4F7D-B018-D099AF3F5609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94" y="3804768"/>
            <a:ext cx="2169696" cy="45628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E48F798-2E61-B855-9CE3-FFD52EB5A087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35183" r="9250" b="35649"/>
          <a:stretch/>
        </p:blipFill>
        <p:spPr>
          <a:xfrm>
            <a:off x="7019146" y="3605441"/>
            <a:ext cx="2611492" cy="906403"/>
          </a:xfrm>
          <a:prstGeom prst="rect">
            <a:avLst/>
          </a:prstGeom>
        </p:spPr>
      </p:pic>
      <p:sp>
        <p:nvSpPr>
          <p:cNvPr id="31" name="Titolo 1">
            <a:extLst>
              <a:ext uri="{FF2B5EF4-FFF2-40B4-BE49-F238E27FC236}">
                <a16:creationId xmlns:a16="http://schemas.microsoft.com/office/drawing/2014/main" id="{1AC9E270-9199-C421-817A-4A973C39B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38146"/>
          </a:xfrm>
          <a:noFill/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References Integrators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15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as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38146"/>
          </a:xfrm>
          <a:noFill/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References Appliance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48" name="Immagine 47">
            <a:extLst>
              <a:ext uri="{FF2B5EF4-FFF2-40B4-BE49-F238E27FC236}">
                <a16:creationId xmlns:a16="http://schemas.microsoft.com/office/drawing/2014/main" id="{3FB401F7-C3F5-423F-9F7D-EF9399E5AE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890" y="5917425"/>
            <a:ext cx="1524769" cy="433034"/>
          </a:xfrm>
          <a:prstGeom prst="rect">
            <a:avLst/>
          </a:prstGeom>
        </p:spPr>
      </p:pic>
      <p:pic>
        <p:nvPicPr>
          <p:cNvPr id="50" name="Immagine 49">
            <a:extLst>
              <a:ext uri="{FF2B5EF4-FFF2-40B4-BE49-F238E27FC236}">
                <a16:creationId xmlns:a16="http://schemas.microsoft.com/office/drawing/2014/main" id="{C1E59182-2F85-469F-B06F-33E8ACB7AF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906" y="5891575"/>
            <a:ext cx="2297450" cy="645500"/>
          </a:xfrm>
          <a:prstGeom prst="rect">
            <a:avLst/>
          </a:prstGeom>
        </p:spPr>
      </p:pic>
      <p:pic>
        <p:nvPicPr>
          <p:cNvPr id="69" name="Immagine 68">
            <a:extLst>
              <a:ext uri="{FF2B5EF4-FFF2-40B4-BE49-F238E27FC236}">
                <a16:creationId xmlns:a16="http://schemas.microsoft.com/office/drawing/2014/main" id="{09B2FF60-CEEF-4977-9DF7-1AB40C06A2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713" y="1571210"/>
            <a:ext cx="2587136" cy="597031"/>
          </a:xfrm>
          <a:prstGeom prst="rect">
            <a:avLst/>
          </a:prstGeom>
        </p:spPr>
      </p:pic>
      <p:pic>
        <p:nvPicPr>
          <p:cNvPr id="79" name="Immagine 78">
            <a:extLst>
              <a:ext uri="{FF2B5EF4-FFF2-40B4-BE49-F238E27FC236}">
                <a16:creationId xmlns:a16="http://schemas.microsoft.com/office/drawing/2014/main" id="{D57AA878-F098-4E75-91E5-1B7EB9AB46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263" y="3579776"/>
            <a:ext cx="1702070" cy="959778"/>
          </a:xfrm>
          <a:prstGeom prst="rect">
            <a:avLst/>
          </a:prstGeom>
        </p:spPr>
      </p:pic>
      <p:pic>
        <p:nvPicPr>
          <p:cNvPr id="88" name="Immagine 87">
            <a:extLst>
              <a:ext uri="{FF2B5EF4-FFF2-40B4-BE49-F238E27FC236}">
                <a16:creationId xmlns:a16="http://schemas.microsoft.com/office/drawing/2014/main" id="{97D78672-A4F7-484E-BAD6-2C8D15CA44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92" b="89868" l="6500" r="95375">
                        <a14:foregroundMark x1="9375" y1="22907" x2="9375" y2="22907"/>
                        <a14:foregroundMark x1="16000" y1="14097" x2="16000" y2="14097"/>
                        <a14:foregroundMark x1="15875" y1="42291" x2="15875" y2="42291"/>
                        <a14:foregroundMark x1="6500" y1="60793" x2="6500" y2="60793"/>
                        <a14:foregroundMark x1="33250" y1="45815" x2="33250" y2="45815"/>
                        <a14:foregroundMark x1="38250" y1="37445" x2="38250" y2="37445"/>
                        <a14:foregroundMark x1="50250" y1="45815" x2="50250" y2="45815"/>
                        <a14:foregroundMark x1="62625" y1="50661" x2="62625" y2="50661"/>
                        <a14:foregroundMark x1="74250" y1="46696" x2="74250" y2="46696"/>
                        <a14:foregroundMark x1="84125" y1="48899" x2="84125" y2="48899"/>
                        <a14:foregroundMark x1="91625" y1="46696" x2="91625" y2="46696"/>
                        <a14:foregroundMark x1="95375" y1="36123" x2="95375" y2="361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1004" y="2649647"/>
            <a:ext cx="1884388" cy="534695"/>
          </a:xfrm>
          <a:prstGeom prst="rect">
            <a:avLst/>
          </a:prstGeom>
        </p:spPr>
      </p:pic>
      <p:pic>
        <p:nvPicPr>
          <p:cNvPr id="93" name="Immagine 92">
            <a:extLst>
              <a:ext uri="{FF2B5EF4-FFF2-40B4-BE49-F238E27FC236}">
                <a16:creationId xmlns:a16="http://schemas.microsoft.com/office/drawing/2014/main" id="{4D5B3C54-F94D-4A10-A44D-E43E54362F5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62" b="90040" l="2934" r="95721">
                        <a14:foregroundMark x1="12836" y1="21912" x2="12836" y2="21912"/>
                        <a14:foregroundMark x1="27506" y1="31474" x2="27506" y2="31474"/>
                        <a14:foregroundMark x1="3056" y1="21912" x2="3056" y2="21912"/>
                        <a14:foregroundMark x1="38386" y1="47809" x2="38386" y2="47809"/>
                        <a14:foregroundMark x1="26773" y1="36255" x2="26773" y2="36255"/>
                        <a14:foregroundMark x1="35941" y1="25498" x2="35941" y2="25498"/>
                        <a14:foregroundMark x1="29951" y1="11554" x2="29951" y2="11554"/>
                        <a14:foregroundMark x1="28729" y1="17530" x2="20293" y2="89243"/>
                        <a14:foregroundMark x1="61369" y1="9562" x2="52200" y2="90040"/>
                        <a14:foregroundMark x1="95721" y1="30677" x2="95721" y2="30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848" y="1554232"/>
            <a:ext cx="1884388" cy="578216"/>
          </a:xfrm>
          <a:prstGeom prst="rect">
            <a:avLst/>
          </a:prstGeom>
        </p:spPr>
      </p:pic>
      <p:pic>
        <p:nvPicPr>
          <p:cNvPr id="103" name="Immagine 102">
            <a:extLst>
              <a:ext uri="{FF2B5EF4-FFF2-40B4-BE49-F238E27FC236}">
                <a16:creationId xmlns:a16="http://schemas.microsoft.com/office/drawing/2014/main" id="{9F5C30E8-3394-4BB1-B563-5B4E2848EA1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71" b="89443" l="4883" r="93945">
                        <a14:foregroundMark x1="8594" y1="64516" x2="8594" y2="64516"/>
                        <a14:foregroundMark x1="40137" y1="33431" x2="40137" y2="33431"/>
                        <a14:foregroundMark x1="4980" y1="60117" x2="4980" y2="60117"/>
                        <a14:foregroundMark x1="52832" y1="32551" x2="52832" y2="32551"/>
                        <a14:foregroundMark x1="71875" y1="30499" x2="71875" y2="30499"/>
                        <a14:foregroundMark x1="85059" y1="32551" x2="85059" y2="32551"/>
                        <a14:foregroundMark x1="93945" y1="52786" x2="93945" y2="52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3301" y="2649647"/>
            <a:ext cx="2085397" cy="694454"/>
          </a:xfrm>
          <a:prstGeom prst="rect">
            <a:avLst/>
          </a:prstGeom>
        </p:spPr>
      </p:pic>
      <p:pic>
        <p:nvPicPr>
          <p:cNvPr id="107" name="Immagine 106">
            <a:extLst>
              <a:ext uri="{FF2B5EF4-FFF2-40B4-BE49-F238E27FC236}">
                <a16:creationId xmlns:a16="http://schemas.microsoft.com/office/drawing/2014/main" id="{9BE71FBA-241B-4883-8CDD-AF703836591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13200" y1="48000" x2="13200" y2="48000"/>
                        <a14:foregroundMark x1="28000" y1="47600" x2="28000" y2="47600"/>
                        <a14:foregroundMark x1="58600" y1="47400" x2="58600" y2="47400"/>
                        <a14:foregroundMark x1="69600" y1="46400" x2="69600" y2="46400"/>
                        <a14:foregroundMark x1="83000" y1="48800" x2="83000" y2="4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429" y="5424340"/>
            <a:ext cx="1619157" cy="1619157"/>
          </a:xfrm>
          <a:prstGeom prst="rect">
            <a:avLst/>
          </a:prstGeom>
        </p:spPr>
      </p:pic>
      <p:pic>
        <p:nvPicPr>
          <p:cNvPr id="109" name="Immagine 108">
            <a:extLst>
              <a:ext uri="{FF2B5EF4-FFF2-40B4-BE49-F238E27FC236}">
                <a16:creationId xmlns:a16="http://schemas.microsoft.com/office/drawing/2014/main" id="{58DE305A-CEB7-4859-9033-CAB265183A4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731" b="98362" l="2750" r="90750">
                        <a14:foregroundMark x1="2750" y1="20813" x2="2750" y2="20813"/>
                        <a14:foregroundMark x1="9094" y1="35316" x2="9094" y2="35316"/>
                        <a14:foregroundMark x1="4219" y1="20085" x2="4219" y2="20085"/>
                        <a14:foregroundMark x1="31094" y1="24454" x2="31094" y2="24454"/>
                        <a14:foregroundMark x1="30344" y1="18689" x2="30344" y2="18689"/>
                        <a14:foregroundMark x1="28469" y1="26638" x2="28469" y2="26638"/>
                        <a14:foregroundMark x1="19531" y1="27367" x2="26250" y2="26638"/>
                        <a14:foregroundMark x1="39313" y1="36044" x2="39313" y2="36044"/>
                        <a14:foregroundMark x1="39688" y1="49090" x2="39688" y2="49090"/>
                        <a14:foregroundMark x1="46406" y1="46177" x2="46406" y2="46177"/>
                        <a14:foregroundMark x1="54219" y1="36772" x2="53125" y2="49818"/>
                        <a14:foregroundMark x1="60563" y1="46905" x2="60188" y2="57767"/>
                        <a14:foregroundMark x1="70656" y1="49090" x2="69531" y2="44721"/>
                        <a14:foregroundMark x1="76250" y1="33131" x2="76250" y2="33131"/>
                        <a14:foregroundMark x1="81844" y1="16505" x2="81844" y2="16505"/>
                        <a14:foregroundMark x1="80344" y1="50546" x2="80344" y2="50546"/>
                        <a14:foregroundMark x1="90781" y1="35316" x2="90438" y2="48362"/>
                        <a14:foregroundMark x1="55344" y1="71541" x2="36688" y2="64320"/>
                        <a14:foregroundMark x1="36688" y1="64320" x2="36688" y2="64320"/>
                        <a14:foregroundMark x1="35563" y1="64320" x2="35563" y2="64320"/>
                        <a14:foregroundMark x1="35188" y1="64320" x2="34438" y2="66505"/>
                        <a14:foregroundMark x1="29219" y1="80947" x2="47500" y2="85316"/>
                        <a14:foregroundMark x1="31094" y1="98362" x2="31094" y2="98362"/>
                        <a14:foregroundMark x1="82969" y1="10680" x2="82969" y2="10680"/>
                        <a14:foregroundMark x1="82219" y1="5643" x2="82219" y2="5643"/>
                        <a14:foregroundMark x1="78125" y1="2731" x2="78125" y2="2731"/>
                        <a14:foregroundMark x1="73625" y1="2731" x2="73625" y2="2731"/>
                        <a14:foregroundMark x1="69156" y1="5643" x2="69156" y2="5643"/>
                        <a14:foregroundMark x1="65438" y1="9951" x2="65438" y2="9951"/>
                        <a14:foregroundMark x1="61313" y1="15777" x2="61313" y2="15777"/>
                        <a14:foregroundMark x1="57969" y1="20813" x2="57969" y2="20813"/>
                        <a14:foregroundMark x1="53844" y1="27367" x2="53844" y2="27367"/>
                        <a14:foregroundMark x1="50125" y1="32403" x2="50125" y2="32403"/>
                        <a14:foregroundMark x1="46781" y1="38228" x2="46781" y2="38228"/>
                        <a14:foregroundMark x1="65438" y1="46905" x2="65438" y2="46905"/>
                        <a14:foregroundMark x1="65781" y1="50546" x2="65781" y2="50546"/>
                        <a14:foregroundMark x1="61687" y1="67233" x2="61687" y2="672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4464" y="1436067"/>
            <a:ext cx="2045270" cy="105331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43F20C3-8410-4A40-B33E-40018973A22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2973" y="1503677"/>
            <a:ext cx="1826398" cy="57989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F168CF7-37C2-4B88-861D-ED8990B76E8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9837" y="2492656"/>
            <a:ext cx="2792050" cy="691686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77A8C524-96BF-4957-8264-FB0FA86FBDC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17" name="Immagine 16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6456D8E3-BC18-4E52-9DF6-A008D239FE5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74" y="4715715"/>
            <a:ext cx="3868460" cy="739129"/>
          </a:xfrm>
          <a:prstGeom prst="rect">
            <a:avLst/>
          </a:prstGeom>
        </p:spPr>
      </p:pic>
      <p:pic>
        <p:nvPicPr>
          <p:cNvPr id="7" name="Immagine 6" descr="Immagine che contiene orologio&#10;&#10;Descrizione generata automaticamente">
            <a:extLst>
              <a:ext uri="{FF2B5EF4-FFF2-40B4-BE49-F238E27FC236}">
                <a16:creationId xmlns:a16="http://schemas.microsoft.com/office/drawing/2014/main" id="{2739934F-6948-48AF-8741-4C77D45B72C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71" y="3429000"/>
            <a:ext cx="2203982" cy="860931"/>
          </a:xfrm>
          <a:prstGeom prst="rect">
            <a:avLst/>
          </a:prstGeom>
        </p:spPr>
      </p:pic>
      <p:pic>
        <p:nvPicPr>
          <p:cNvPr id="10" name="Immagine 9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73408694-8CE0-47C6-A426-085E50D2379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935" y="4762157"/>
            <a:ext cx="2792050" cy="796149"/>
          </a:xfrm>
          <a:prstGeom prst="rect">
            <a:avLst/>
          </a:prstGeom>
        </p:spPr>
      </p:pic>
      <p:pic>
        <p:nvPicPr>
          <p:cNvPr id="9" name="Immagine 8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C712137C-82CA-403E-9E26-BB55A37CFC9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71" y="4633765"/>
            <a:ext cx="2238375" cy="790575"/>
          </a:xfrm>
          <a:prstGeom prst="rect">
            <a:avLst/>
          </a:prstGeom>
        </p:spPr>
      </p:pic>
      <p:pic>
        <p:nvPicPr>
          <p:cNvPr id="13" name="Immagine 12" descr="Immagine che contiene disegnando, cibo, rosso&#10;&#10;Descrizione generata automaticamente">
            <a:extLst>
              <a:ext uri="{FF2B5EF4-FFF2-40B4-BE49-F238E27FC236}">
                <a16:creationId xmlns:a16="http://schemas.microsoft.com/office/drawing/2014/main" id="{D4B14DAA-A000-4277-83B6-E53FD100DEB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744" y="3512898"/>
            <a:ext cx="2203982" cy="92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70F84B-A285-4437-B07A-B3B985C77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2712" y="4581128"/>
            <a:ext cx="3649703" cy="1714500"/>
          </a:xfrm>
        </p:spPr>
        <p:txBody>
          <a:bodyPr>
            <a:normAutofit/>
          </a:bodyPr>
          <a:lstStyle/>
          <a:p>
            <a: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OUR </a:t>
            </a:r>
            <a:b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</a:br>
            <a: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HISTORY</a:t>
            </a:r>
          </a:p>
        </p:txBody>
      </p:sp>
      <p:pic>
        <p:nvPicPr>
          <p:cNvPr id="6" name="Immagine 5" descr="Immagine che contiene esterni, recinto, segnale, automobile&#10;&#10;Descrizione generata automaticamente">
            <a:extLst>
              <a:ext uri="{FF2B5EF4-FFF2-40B4-BE49-F238E27FC236}">
                <a16:creationId xmlns:a16="http://schemas.microsoft.com/office/drawing/2014/main" id="{65BEDA47-4E7F-46CC-A32E-ED2778D0E2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7" r="13134" b="-2"/>
          <a:stretch/>
        </p:blipFill>
        <p:spPr>
          <a:xfrm>
            <a:off x="479376" y="143463"/>
            <a:ext cx="4072128" cy="2963238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30388E3-65AA-4EF8-9175-CB4D84C47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672" y="4428565"/>
            <a:ext cx="8640960" cy="2599430"/>
          </a:xfrm>
        </p:spPr>
        <p:txBody>
          <a:bodyPr anchor="ctr">
            <a:normAutofit fontScale="92500" lnSpcReduction="10000"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latin typeface="Arial Nova Cond Light" panose="020B0306020202020204" pitchFamily="34" charset="0"/>
              </a:rPr>
              <a:t>DieTronic was founded in 2003 thanks to the consolidated know-how and forward-looking vision of its founders, who desired to provide advanced automatic lubrication systems of the highest quality for different metal-forming applications.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latin typeface="Arial Nova Cond Light" panose="020B0306020202020204" pitchFamily="34" charset="0"/>
            </a:endParaRP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latin typeface="Arial Nova Cond Light" panose="020B0306020202020204" pitchFamily="34" charset="0"/>
              </a:rPr>
              <a:t>Thanks to our over fifteen-years experience, we have been able to develop a consolidated and patented technology, with an internal efficient quality management system certified also by the achievement of ISO 9001:2015.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it-IT" sz="2400" dirty="0">
              <a:highlight>
                <a:srgbClr val="FFFF00"/>
              </a:highlight>
              <a:latin typeface="Arial Nova Cond Light" panose="020B0306020202020204" pitchFamily="34" charset="0"/>
            </a:endParaRP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4EBA1A76-3712-40D2-B256-5B1E2F8D5017}"/>
              </a:ext>
            </a:extLst>
          </p:cNvPr>
          <p:cNvSpPr txBox="1">
            <a:spLocks/>
          </p:cNvSpPr>
          <p:nvPr/>
        </p:nvSpPr>
        <p:spPr>
          <a:xfrm>
            <a:off x="740099" y="3160413"/>
            <a:ext cx="3649703" cy="692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400" i="1" dirty="0">
                <a:latin typeface="Arial Nova Cond Light" panose="020B0306020202020204" pitchFamily="34" charset="0"/>
              </a:rPr>
              <a:t>First DieTronic facility in Via Cavalier Angelo Manzoni 28, Sant’Angelo Lodigiano 26866 (LO) , Z.I. Maiano</a:t>
            </a:r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A0F222F2-48B1-4236-8E58-E8403090C213}"/>
              </a:ext>
            </a:extLst>
          </p:cNvPr>
          <p:cNvSpPr txBox="1">
            <a:spLocks/>
          </p:cNvSpPr>
          <p:nvPr/>
        </p:nvSpPr>
        <p:spPr>
          <a:xfrm>
            <a:off x="4551504" y="3769398"/>
            <a:ext cx="7552460" cy="498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400" i="1" dirty="0">
                <a:latin typeface="Arial Nova Cond Light" panose="020B0306020202020204" pitchFamily="34" charset="0"/>
              </a:rPr>
              <a:t>DieTronic consolidated technology is the result of years of research, development and improvement</a:t>
            </a:r>
          </a:p>
        </p:txBody>
      </p:sp>
      <p:pic>
        <p:nvPicPr>
          <p:cNvPr id="5" name="Immagine 4" descr="Immagine che contiene edificio, bicicletta, esterni, tavolo&#10;&#10;Descrizione generata automaticamente">
            <a:extLst>
              <a:ext uri="{FF2B5EF4-FFF2-40B4-BE49-F238E27FC236}">
                <a16:creationId xmlns:a16="http://schemas.microsoft.com/office/drawing/2014/main" id="{F96ABFF0-1256-4F19-AA81-6F2A8B052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908" y="143463"/>
            <a:ext cx="6693548" cy="356926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F96DB053-D091-4345-B025-93491A69B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753" y="143463"/>
            <a:ext cx="1741189" cy="34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0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60282EA-C1BF-44FD-BD04-5F24F8DD128D}"/>
              </a:ext>
            </a:extLst>
          </p:cNvPr>
          <p:cNvSpPr/>
          <p:nvPr/>
        </p:nvSpPr>
        <p:spPr>
          <a:xfrm>
            <a:off x="395130" y="5796445"/>
            <a:ext cx="11714293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THANK YOU FOR YOUR ATTENTION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1CB7C37-F532-4212-817C-6D3B9E03D2C2}"/>
              </a:ext>
            </a:extLst>
          </p:cNvPr>
          <p:cNvSpPr txBox="1"/>
          <p:nvPr/>
        </p:nvSpPr>
        <p:spPr>
          <a:xfrm>
            <a:off x="87485" y="328689"/>
            <a:ext cx="4175366" cy="47089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b="0" i="0" dirty="0">
              <a:effectLst/>
              <a:latin typeface="Source Serif Pro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dirty="0">
              <a:latin typeface="Source Serif Pro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b="0" i="0" dirty="0">
              <a:effectLst/>
              <a:latin typeface="Source Serif Pro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0" i="0" dirty="0">
                <a:effectLst/>
                <a:latin typeface="Source Serif Pro"/>
              </a:rPr>
              <a:t>📍 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Via Madre Teresa di Calcutta 9-13,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Z.I. Malpensata, 26866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Sant’Angelo Lodigiano (LO) – IT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0" i="0" dirty="0">
                <a:effectLst/>
                <a:latin typeface="Source Serif Pro"/>
              </a:rPr>
              <a:t>☎️</a:t>
            </a:r>
            <a:r>
              <a:rPr lang="en-GB" b="0" i="0" dirty="0">
                <a:solidFill>
                  <a:srgbClr val="1F497D"/>
                </a:solidFill>
                <a:latin typeface="Wingdings" panose="05000000000000000000" pitchFamily="2" charset="2"/>
                <a:cs typeface="Calibri" panose="020F050202020403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+39 0371 210 129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0" i="0" dirty="0">
                <a:effectLst/>
                <a:latin typeface="Source Serif Pro"/>
              </a:rPr>
              <a:t>📠</a:t>
            </a:r>
            <a:r>
              <a:rPr lang="en-US" sz="2000" dirty="0">
                <a:solidFill>
                  <a:prstClr val="black"/>
                </a:solidFill>
                <a:latin typeface="Arial Nova Cond Light" panose="020B0306020202020204" pitchFamily="34" charset="0"/>
              </a:rPr>
              <a:t> 	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+39 0371 214 321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solidFill>
                  <a:srgbClr val="1F497D"/>
                </a:solidFill>
                <a:effectLst/>
                <a:latin typeface="Wingdings" panose="05000000000000000000" pitchFamily="2" charset="2"/>
                <a:ea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lang="en-US" sz="2000" dirty="0">
                <a:solidFill>
                  <a:prstClr val="black"/>
                </a:solidFill>
                <a:latin typeface="Arial Nova Cond Light" panose="020B0306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sales@dietronic.eu</a:t>
            </a:r>
            <a:r>
              <a:rPr lang="en-US" sz="2000" dirty="0">
                <a:solidFill>
                  <a:prstClr val="black"/>
                </a:solidFill>
                <a:latin typeface="Arial Nova Cond Light" panose="020B0306020202020204" pitchFamily="34" charset="0"/>
              </a:rPr>
              <a:t> 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algn="ctr" defTabSz="457200">
              <a:defRPr/>
            </a:pPr>
            <a:r>
              <a:rPr lang="it-IT" sz="2000" b="0" i="0" dirty="0">
                <a:effectLst/>
                <a:latin typeface="Source Serif Pro"/>
              </a:rPr>
              <a:t>💻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www.dietronic.eu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 &amp; 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www.tubesurface.com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51155F6-614F-4910-B58F-3D6B169A10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199" y="646056"/>
            <a:ext cx="2773920" cy="585267"/>
          </a:xfrm>
          <a:prstGeom prst="rect">
            <a:avLst/>
          </a:prstGeom>
        </p:spPr>
      </p:pic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F0EDC576-74DC-48B8-B078-A48B312694FE}"/>
              </a:ext>
            </a:extLst>
          </p:cNvPr>
          <p:cNvCxnSpPr/>
          <p:nvPr/>
        </p:nvCxnSpPr>
        <p:spPr>
          <a:xfrm>
            <a:off x="8048625" y="6021383"/>
            <a:ext cx="589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Segnaposto contenuto 4" descr="Immagine che contiene esterni, bianco, passeggero, parcheggiato&#10;&#10;Descrizione generata automaticamente">
            <a:extLst>
              <a:ext uri="{FF2B5EF4-FFF2-40B4-BE49-F238E27FC236}">
                <a16:creationId xmlns:a16="http://schemas.microsoft.com/office/drawing/2014/main" id="{B5281392-FB9D-44C4-BCC8-F505BFEF1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" r="8066" b="-2"/>
          <a:stretch/>
        </p:blipFill>
        <p:spPr>
          <a:xfrm>
            <a:off x="4367808" y="328689"/>
            <a:ext cx="7261268" cy="4084463"/>
          </a:xfrm>
          <a:prstGeom prst="rect">
            <a:avLst/>
          </a:prstGeom>
          <a:noFill/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620C82F-80C1-4532-8ABD-A89F69D3CD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07" y="317365"/>
            <a:ext cx="3170021" cy="621324"/>
          </a:xfrm>
          <a:prstGeom prst="rect">
            <a:avLst/>
          </a:prstGeom>
        </p:spPr>
      </p:pic>
      <p:pic>
        <p:nvPicPr>
          <p:cNvPr id="13" name="Immagine 12" descr="LinkedIn">
            <a:hlinkClick r:id="rId8"/>
            <a:extLst>
              <a:ext uri="{FF2B5EF4-FFF2-40B4-BE49-F238E27FC236}">
                <a16:creationId xmlns:a16="http://schemas.microsoft.com/office/drawing/2014/main" id="{614C0295-968C-4B92-AA54-51796AF7FC7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448" y="4895518"/>
            <a:ext cx="563156" cy="528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>
            <a:hlinkClick r:id="rId10"/>
            <a:extLst>
              <a:ext uri="{FF2B5EF4-FFF2-40B4-BE49-F238E27FC236}">
                <a16:creationId xmlns:a16="http://schemas.microsoft.com/office/drawing/2014/main" id="{872D46A9-161A-47D2-A726-653C92DDCFF4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180" y="4895517"/>
            <a:ext cx="563155" cy="528447"/>
          </a:xfrm>
          <a:prstGeom prst="rect">
            <a:avLst/>
          </a:prstGeom>
          <a:noFill/>
        </p:spPr>
      </p:pic>
      <p:pic>
        <p:nvPicPr>
          <p:cNvPr id="11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AD0054A0-16B3-4964-9168-102BA972C3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410" y="4846568"/>
            <a:ext cx="2377646" cy="664522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760D99D2-72FC-4421-82C7-A26D7D582D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132" y="4816137"/>
            <a:ext cx="4197926" cy="68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6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olo 1"/>
          <p:cNvSpPr>
            <a:spLocks noGrp="1"/>
          </p:cNvSpPr>
          <p:nvPr>
            <p:ph type="ctrTitle"/>
          </p:nvPr>
        </p:nvSpPr>
        <p:spPr>
          <a:xfrm>
            <a:off x="14319" y="373694"/>
            <a:ext cx="12192001" cy="738146"/>
          </a:xfrm>
          <a:noFill/>
        </p:spPr>
        <p:txBody>
          <a:bodyPr>
            <a:noAutofit/>
          </a:bodyPr>
          <a:lstStyle/>
          <a:p>
            <a:pPr algn="ctr"/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OUR HISTORY</a:t>
            </a:r>
          </a:p>
        </p:txBody>
      </p:sp>
      <p:pic>
        <p:nvPicPr>
          <p:cNvPr id="202" name="Immagine 201">
            <a:extLst>
              <a:ext uri="{FF2B5EF4-FFF2-40B4-BE49-F238E27FC236}">
                <a16:creationId xmlns:a16="http://schemas.microsoft.com/office/drawing/2014/main" id="{748DDA92-BC72-49E8-82C2-3BEEC459B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5EA3EAC-4AA5-4440-9D67-23C06614C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193"/>
            <a:ext cx="12192000" cy="396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8747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esterni, bianco, passeggero, parcheggiato&#10;&#10;Descrizione generata automaticamente">
            <a:extLst>
              <a:ext uri="{FF2B5EF4-FFF2-40B4-BE49-F238E27FC236}">
                <a16:creationId xmlns:a16="http://schemas.microsoft.com/office/drawing/2014/main" id="{384E3117-27D3-4452-8CCA-478B93D234A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" r="8066" b="-2"/>
          <a:stretch/>
        </p:blipFill>
        <p:spPr>
          <a:xfrm>
            <a:off x="4240678" y="1247124"/>
            <a:ext cx="7757781" cy="4363752"/>
          </a:xfrm>
          <a:prstGeom prst="rect">
            <a:avLst/>
          </a:prstGeom>
          <a:noFill/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77AE1DBF-E5FC-4958-A796-F37E64001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17" name="Titolo 1">
            <a:extLst>
              <a:ext uri="{FF2B5EF4-FFF2-40B4-BE49-F238E27FC236}">
                <a16:creationId xmlns:a16="http://schemas.microsoft.com/office/drawing/2014/main" id="{98C0B3AB-251B-48BB-9BDD-625B9A807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253" y="160711"/>
            <a:ext cx="2736304" cy="848373"/>
          </a:xfrm>
        </p:spPr>
        <p:txBody>
          <a:bodyPr>
            <a:noAutofit/>
          </a:bodyPr>
          <a:lstStyle/>
          <a:p>
            <a: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ABOUT US</a:t>
            </a:r>
            <a:endParaRPr lang="it-IT" sz="4800" b="1" i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155E8206-294F-4E94-B32B-394422B1CD1D}"/>
              </a:ext>
            </a:extLst>
          </p:cNvPr>
          <p:cNvSpPr txBox="1">
            <a:spLocks/>
          </p:cNvSpPr>
          <p:nvPr/>
        </p:nvSpPr>
        <p:spPr>
          <a:xfrm>
            <a:off x="3598743" y="5840087"/>
            <a:ext cx="8602516" cy="498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600" i="1" dirty="0">
                <a:latin typeface="Arial Nova Cond Light" panose="020B0306020202020204" pitchFamily="34" charset="0"/>
              </a:rPr>
              <a:t>The new DieTronic plant in Via Madre Teresa di Calcutta 9-13,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600" i="1" dirty="0">
                <a:latin typeface="Arial Nova Cond Light" panose="020B0306020202020204" pitchFamily="34" charset="0"/>
              </a:rPr>
              <a:t>Sant’Angelo Lodigiano 26866 (LO) , Z.I. Malpensata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AFDE454-72DD-493A-BA45-89E7910EF5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8" y="2825883"/>
            <a:ext cx="3773455" cy="3773455"/>
          </a:xfrm>
          <a:prstGeom prst="rect">
            <a:avLst/>
          </a:prstGeom>
        </p:spPr>
      </p:pic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B1997C0E-75D5-4F02-BB4D-7B65E5475572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1991544" y="3429000"/>
            <a:ext cx="2249134" cy="151996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FA53E8E6-CE48-4024-B0C5-B7FB3A08082A}"/>
              </a:ext>
            </a:extLst>
          </p:cNvPr>
          <p:cNvSpPr txBox="1">
            <a:spLocks/>
          </p:cNvSpPr>
          <p:nvPr/>
        </p:nvSpPr>
        <p:spPr bwMode="auto">
          <a:xfrm>
            <a:off x="574070" y="31098"/>
            <a:ext cx="30040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2200" dirty="0">
                <a:latin typeface="Arial Nova Cond Light" panose="020B0306020202020204" pitchFamily="34" charset="0"/>
              </a:rPr>
              <a:t>2000 m</a:t>
            </a:r>
            <a:r>
              <a:rPr lang="it-IT" sz="2200" baseline="30000" dirty="0">
                <a:latin typeface="Arial Nova Cond Light" panose="020B0306020202020204" pitchFamily="34" charset="0"/>
              </a:rPr>
              <a:t>2</a:t>
            </a:r>
            <a:r>
              <a:rPr lang="it-IT" sz="2200" dirty="0">
                <a:latin typeface="Arial Nova Cond Light" panose="020B0306020202020204" pitchFamily="34" charset="0"/>
              </a:rPr>
              <a:t> plant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2200" dirty="0">
              <a:latin typeface="Arial Nova Cond Light" panose="020B0306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2200" dirty="0">
                <a:latin typeface="Arial Nova Cond Light" panose="020B0306020202020204" pitchFamily="34" charset="0"/>
              </a:rPr>
              <a:t>+15 years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2200" dirty="0">
              <a:latin typeface="Arial Nova Cond Light" panose="020B0306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2200" dirty="0">
                <a:latin typeface="Arial Nova Cond Light" panose="020B0306020202020204" pitchFamily="34" charset="0"/>
              </a:rPr>
              <a:t>615 machines produced</a:t>
            </a:r>
          </a:p>
        </p:txBody>
      </p:sp>
    </p:spTree>
    <p:extLst>
      <p:ext uri="{BB962C8B-B14F-4D97-AF65-F5344CB8AC3E}">
        <p14:creationId xmlns:p14="http://schemas.microsoft.com/office/powerpoint/2010/main" val="3527427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olo 1">
            <a:extLst>
              <a:ext uri="{FF2B5EF4-FFF2-40B4-BE49-F238E27FC236}">
                <a16:creationId xmlns:a16="http://schemas.microsoft.com/office/drawing/2014/main" id="{98C0B3AB-251B-48BB-9BDD-625B9A807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455" y="750618"/>
            <a:ext cx="3104926" cy="561084"/>
          </a:xfrm>
        </p:spPr>
        <p:txBody>
          <a:bodyPr>
            <a:noAutofit/>
          </a:bodyPr>
          <a:lstStyle/>
          <a:p>
            <a: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 </a:t>
            </a:r>
            <a:b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</a:br>
            <a: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OFFICES</a:t>
            </a:r>
            <a:endParaRPr lang="it-IT" sz="4800" b="1" i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7" name="Immagine 6" descr="Immagine che contiene interni, pavimento, soffitto, edificio&#10;&#10;Descrizione generata automaticamente">
            <a:extLst>
              <a:ext uri="{FF2B5EF4-FFF2-40B4-BE49-F238E27FC236}">
                <a16:creationId xmlns:a16="http://schemas.microsoft.com/office/drawing/2014/main" id="{D07C55C0-B604-492F-B5C1-441A8CA97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02" y="1556791"/>
            <a:ext cx="3494668" cy="2331553"/>
          </a:xfrm>
          <a:prstGeom prst="rect">
            <a:avLst/>
          </a:prstGeom>
        </p:spPr>
      </p:pic>
      <p:pic>
        <p:nvPicPr>
          <p:cNvPr id="9" name="Immagine 8" descr="Immagine che contiene interni, soffitto, edificio, finestra&#10;&#10;Descrizione generata automaticamente">
            <a:extLst>
              <a:ext uri="{FF2B5EF4-FFF2-40B4-BE49-F238E27FC236}">
                <a16:creationId xmlns:a16="http://schemas.microsoft.com/office/drawing/2014/main" id="{CDA844DF-2678-49D2-9D35-693F2F1BE0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02" y="3868390"/>
            <a:ext cx="3503712" cy="237511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022F8619-2B07-46D9-8B4F-152A84DE53C9}"/>
              </a:ext>
            </a:extLst>
          </p:cNvPr>
          <p:cNvSpPr txBox="1">
            <a:spLocks/>
          </p:cNvSpPr>
          <p:nvPr/>
        </p:nvSpPr>
        <p:spPr bwMode="auto">
          <a:xfrm>
            <a:off x="4537854" y="750618"/>
            <a:ext cx="3720085" cy="56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PRODUCTION </a:t>
            </a:r>
          </a:p>
        </p:txBody>
      </p:sp>
      <p:pic>
        <p:nvPicPr>
          <p:cNvPr id="10" name="Immagine 9" descr="Immagine che contiene interni, arancia, tavolo, stanza&#10;&#10;Descrizione generata automaticamente">
            <a:extLst>
              <a:ext uri="{FF2B5EF4-FFF2-40B4-BE49-F238E27FC236}">
                <a16:creationId xmlns:a16="http://schemas.microsoft.com/office/drawing/2014/main" id="{A63D6DDE-48EE-463E-BCF8-7C8AA41B2E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666" y="3865303"/>
            <a:ext cx="3494668" cy="2375112"/>
          </a:xfrm>
          <a:prstGeom prst="rect">
            <a:avLst/>
          </a:prstGeom>
        </p:spPr>
      </p:pic>
      <p:pic>
        <p:nvPicPr>
          <p:cNvPr id="11" name="Immagine 10" descr="Immagine che contiene pavimento, interni, edificio, soffitto&#10;&#10;Descrizione generata automaticamente">
            <a:extLst>
              <a:ext uri="{FF2B5EF4-FFF2-40B4-BE49-F238E27FC236}">
                <a16:creationId xmlns:a16="http://schemas.microsoft.com/office/drawing/2014/main" id="{083A2416-A717-4A71-A10C-22962D9CBA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41" y="1556790"/>
            <a:ext cx="3494668" cy="2331553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7A240CBD-1DD7-499E-ACD0-CBADC407EC4D}"/>
              </a:ext>
            </a:extLst>
          </p:cNvPr>
          <p:cNvSpPr txBox="1">
            <a:spLocks/>
          </p:cNvSpPr>
          <p:nvPr/>
        </p:nvSpPr>
        <p:spPr bwMode="auto">
          <a:xfrm>
            <a:off x="8832304" y="348378"/>
            <a:ext cx="3720085" cy="96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4800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WAREHOUSE </a:t>
            </a:r>
          </a:p>
        </p:txBody>
      </p:sp>
      <p:pic>
        <p:nvPicPr>
          <p:cNvPr id="13" name="Immagine 12" descr="Immagine che contiene interni, edificio, arancia, tavolo&#10;&#10;Descrizione generata automaticamente">
            <a:extLst>
              <a:ext uri="{FF2B5EF4-FFF2-40B4-BE49-F238E27FC236}">
                <a16:creationId xmlns:a16="http://schemas.microsoft.com/office/drawing/2014/main" id="{96475896-0750-4595-A453-B34A1B2238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989" y="1533575"/>
            <a:ext cx="3333454" cy="2377981"/>
          </a:xfrm>
          <a:prstGeom prst="rect">
            <a:avLst/>
          </a:prstGeom>
        </p:spPr>
      </p:pic>
      <p:pic>
        <p:nvPicPr>
          <p:cNvPr id="14" name="Immagine 13" descr="Immagine che contiene edificio, interni, cucina, pavimento&#10;&#10;Descrizione generata automaticamente">
            <a:extLst>
              <a:ext uri="{FF2B5EF4-FFF2-40B4-BE49-F238E27FC236}">
                <a16:creationId xmlns:a16="http://schemas.microsoft.com/office/drawing/2014/main" id="{3DFEEBF2-76C8-4BB8-A57B-6B7AB0F31E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989" y="3892152"/>
            <a:ext cx="3333454" cy="2318021"/>
          </a:xfrm>
          <a:prstGeom prst="rect">
            <a:avLst/>
          </a:prstGeom>
        </p:spPr>
      </p:pic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E7355D35-C70E-4AD3-8576-E1B8A5023DF2}"/>
              </a:ext>
            </a:extLst>
          </p:cNvPr>
          <p:cNvSpPr txBox="1">
            <a:spLocks/>
          </p:cNvSpPr>
          <p:nvPr/>
        </p:nvSpPr>
        <p:spPr>
          <a:xfrm>
            <a:off x="1794742" y="6359103"/>
            <a:ext cx="8602516" cy="498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600" i="1" dirty="0">
                <a:latin typeface="Arial Nova Cond Light" panose="020B0306020202020204" pitchFamily="34" charset="0"/>
              </a:rPr>
              <a:t>DieTronic Offices, Production Department and Warehouse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34BA46C1-AA25-4C96-BA4E-8296F343D8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57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E4F916A9-A760-4614-9343-06A1B5D6AF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0"/>
          <a:stretch/>
        </p:blipFill>
        <p:spPr>
          <a:xfrm>
            <a:off x="1010325" y="234278"/>
            <a:ext cx="10171349" cy="38934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C87FD7E-13E6-4B63-9E44-B4032B13A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364" y="5013176"/>
            <a:ext cx="2736304" cy="1368152"/>
          </a:xfrm>
        </p:spPr>
        <p:txBody>
          <a:bodyPr>
            <a:noAutofit/>
          </a:bodyPr>
          <a:lstStyle/>
          <a:p>
            <a: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GLOBAL </a:t>
            </a:r>
            <a:b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</a:br>
            <a:r>
              <a:rPr lang="it-IT" sz="4800" b="1" i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PRESENCE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E4E1396F-9094-4D29-B958-C62CE05922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1664" y="5013176"/>
            <a:ext cx="9120336" cy="285374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Arial Nova Cond Light" panose="020B0306020202020204" pitchFamily="34" charset="0"/>
              </a:rPr>
              <a:t>DieTronic boasts a long series of collaborations and partnerships with companies and well-known factories in Italy as well as in Europe and all over the world. </a:t>
            </a:r>
          </a:p>
          <a:p>
            <a:pPr marL="0" indent="0">
              <a:buNone/>
            </a:pPr>
            <a:r>
              <a:rPr lang="en-US" sz="2400" dirty="0">
                <a:latin typeface="Arial Nova Cond Light" panose="020B0306020202020204" pitchFamily="34" charset="0"/>
              </a:rPr>
              <a:t>Our distribution network offers support to the customer starting from the consultancy to the assistance and maintenance, also through remote assistance.</a:t>
            </a:r>
          </a:p>
          <a:p>
            <a:pPr marL="0" indent="0">
              <a:buNone/>
            </a:pPr>
            <a:endParaRPr lang="en-US" sz="2800" dirty="0">
              <a:latin typeface="Arial Nova Cond Light" panose="020B0306020202020204" pitchFamily="34" charset="0"/>
            </a:endParaRPr>
          </a:p>
          <a:p>
            <a:pPr marL="0" indent="0">
              <a:buNone/>
            </a:pPr>
            <a:b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endParaRPr lang="it-IT" sz="28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DADF2A7-5DEA-4787-B921-7F8B5024E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70E29CE-6560-4B49-A7BA-3540F1345F3F}"/>
              </a:ext>
            </a:extLst>
          </p:cNvPr>
          <p:cNvSpPr txBox="1">
            <a:spLocks/>
          </p:cNvSpPr>
          <p:nvPr/>
        </p:nvSpPr>
        <p:spPr>
          <a:xfrm>
            <a:off x="623392" y="4127728"/>
            <a:ext cx="11017224" cy="4988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it-IT" sz="1600" i="1" dirty="0">
                <a:latin typeface="Arial Nova Cond Light" panose="020B0306020202020204" pitchFamily="34" charset="0"/>
              </a:rPr>
              <a:t>DieTronic agents and distributors network</a:t>
            </a:r>
          </a:p>
        </p:txBody>
      </p:sp>
    </p:spTree>
    <p:extLst>
      <p:ext uri="{BB962C8B-B14F-4D97-AF65-F5344CB8AC3E}">
        <p14:creationId xmlns:p14="http://schemas.microsoft.com/office/powerpoint/2010/main" val="159295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53D87148-EFDD-42BF-857B-705B856A81F3}"/>
              </a:ext>
            </a:extLst>
          </p:cNvPr>
          <p:cNvGraphicFramePr/>
          <p:nvPr/>
        </p:nvGraphicFramePr>
        <p:xfrm>
          <a:off x="553386" y="363127"/>
          <a:ext cx="11085223" cy="7830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ttangolo 13">
            <a:extLst>
              <a:ext uri="{FF2B5EF4-FFF2-40B4-BE49-F238E27FC236}">
                <a16:creationId xmlns:a16="http://schemas.microsoft.com/office/drawing/2014/main" id="{6164BBAE-B66F-4641-AD34-A6EFAAE46DD1}"/>
              </a:ext>
            </a:extLst>
          </p:cNvPr>
          <p:cNvSpPr/>
          <p:nvPr/>
        </p:nvSpPr>
        <p:spPr>
          <a:xfrm>
            <a:off x="456366" y="363127"/>
            <a:ext cx="1127926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b="1" dirty="0">
                <a:solidFill>
                  <a:srgbClr val="C00000"/>
                </a:solidFill>
                <a:latin typeface="Arial Nova Cond Light" panose="020B0306020202020204" pitchFamily="34" charset="0"/>
                <a:ea typeface="+mj-ea"/>
                <a:cs typeface="+mj-cs"/>
              </a:rPr>
              <a:t>APPLICATION FIELDS</a:t>
            </a:r>
          </a:p>
        </p:txBody>
      </p:sp>
      <p:pic>
        <p:nvPicPr>
          <p:cNvPr id="6" name="Picture 4" descr="Immagine correlata">
            <a:extLst>
              <a:ext uri="{FF2B5EF4-FFF2-40B4-BE49-F238E27FC236}">
                <a16:creationId xmlns:a16="http://schemas.microsoft.com/office/drawing/2014/main" id="{7FBA4B26-FCCD-48BF-BCF0-C4DBDEBDC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6" b="89578" l="9844" r="91563">
                        <a14:foregroundMark x1="10469" y1="29280" x2="9844" y2="29032"/>
                        <a14:foregroundMark x1="91563" y1="51613" x2="91094" y2="47643"/>
                        <a14:foregroundMark x1="78594" y1="68238" x2="83438" y2="66749"/>
                        <a14:foregroundMark x1="48594" y1="69975" x2="42031" y2="70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448" y="5342135"/>
            <a:ext cx="2044904" cy="128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240D6E1A-475B-4C96-89C5-314FCBA51E97}"/>
              </a:ext>
            </a:extLst>
          </p:cNvPr>
          <p:cNvSpPr txBox="1">
            <a:spLocks/>
          </p:cNvSpPr>
          <p:nvPr/>
        </p:nvSpPr>
        <p:spPr>
          <a:xfrm>
            <a:off x="456362" y="1285907"/>
            <a:ext cx="9931822" cy="1287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rgbClr val="000000"/>
                </a:solidFill>
                <a:latin typeface="Arial Nova Cond Light" panose="020B0306020202020204" pitchFamily="34" charset="0"/>
              </a:rPr>
              <a:t>We are suppliers of lubrication systems for different sheet metal-forming applications, mainly for the Automotive and Household Appliance.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sz="2400" dirty="0">
              <a:solidFill>
                <a:srgbClr val="0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5" name="Immagine 4" descr="Immagine che contiene monitor, sedendo, luce, pensile&#10;&#10;Descrizione generata automaticamente">
            <a:extLst>
              <a:ext uri="{FF2B5EF4-FFF2-40B4-BE49-F238E27FC236}">
                <a16:creationId xmlns:a16="http://schemas.microsoft.com/office/drawing/2014/main" id="{A8F80679-5E88-4F46-A6BE-FF2FCFE4F4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735" y="3160918"/>
            <a:ext cx="1577165" cy="1509728"/>
          </a:xfrm>
          <a:prstGeom prst="rect">
            <a:avLst/>
          </a:prstGeom>
        </p:spPr>
      </p:pic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5164439F-C87A-447E-B6D4-F416A2A2D0B7}"/>
              </a:ext>
            </a:extLst>
          </p:cNvPr>
          <p:cNvSpPr txBox="1">
            <a:spLocks/>
          </p:cNvSpPr>
          <p:nvPr/>
        </p:nvSpPr>
        <p:spPr>
          <a:xfrm>
            <a:off x="7510809" y="3862331"/>
            <a:ext cx="1591438" cy="313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Metal packaging</a:t>
            </a:r>
          </a:p>
        </p:txBody>
      </p:sp>
      <p:sp>
        <p:nvSpPr>
          <p:cNvPr id="16" name="Segnaposto contenuto 2">
            <a:extLst>
              <a:ext uri="{FF2B5EF4-FFF2-40B4-BE49-F238E27FC236}">
                <a16:creationId xmlns:a16="http://schemas.microsoft.com/office/drawing/2014/main" id="{D8F00E2E-66C9-4632-81E4-787F81420FA8}"/>
              </a:ext>
            </a:extLst>
          </p:cNvPr>
          <p:cNvSpPr txBox="1">
            <a:spLocks/>
          </p:cNvSpPr>
          <p:nvPr/>
        </p:nvSpPr>
        <p:spPr>
          <a:xfrm>
            <a:off x="8864193" y="4269436"/>
            <a:ext cx="1591438" cy="313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Electrical Motors</a:t>
            </a: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1D56D72F-2958-4AAC-B4D8-B7C949D56558}"/>
              </a:ext>
            </a:extLst>
          </p:cNvPr>
          <p:cNvSpPr txBox="1">
            <a:spLocks/>
          </p:cNvSpPr>
          <p:nvPr/>
        </p:nvSpPr>
        <p:spPr>
          <a:xfrm>
            <a:off x="9102247" y="3862332"/>
            <a:ext cx="1591438" cy="313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Deep drawing</a:t>
            </a:r>
          </a:p>
        </p:txBody>
      </p:sp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861A701A-5115-415A-A73C-09B58AB89F90}"/>
              </a:ext>
            </a:extLst>
          </p:cNvPr>
          <p:cNvSpPr txBox="1">
            <a:spLocks/>
          </p:cNvSpPr>
          <p:nvPr/>
        </p:nvSpPr>
        <p:spPr>
          <a:xfrm>
            <a:off x="7717435" y="4245490"/>
            <a:ext cx="1276667" cy="341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Metal parts</a:t>
            </a:r>
          </a:p>
        </p:txBody>
      </p:sp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0EA7BE44-8C6F-4BCB-A605-A311B24F94F0}"/>
              </a:ext>
            </a:extLst>
          </p:cNvPr>
          <p:cNvSpPr txBox="1">
            <a:spLocks/>
          </p:cNvSpPr>
          <p:nvPr/>
        </p:nvSpPr>
        <p:spPr>
          <a:xfrm>
            <a:off x="8063633" y="4648131"/>
            <a:ext cx="1276667" cy="341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Piping</a:t>
            </a: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1F9EF25-B098-4FDB-9F6C-B66414916149}"/>
              </a:ext>
            </a:extLst>
          </p:cNvPr>
          <p:cNvSpPr txBox="1">
            <a:spLocks/>
          </p:cNvSpPr>
          <p:nvPr/>
        </p:nvSpPr>
        <p:spPr>
          <a:xfrm>
            <a:off x="9178964" y="4648132"/>
            <a:ext cx="1276667" cy="341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1800" i="1" dirty="0">
                <a:latin typeface="Arial Nova Cond Light" panose="020B0306020202020204" pitchFamily="34" charset="0"/>
              </a:rPr>
              <a:t>Kitchen</a:t>
            </a: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D5C08628-05C2-4F48-80AB-F0331CB87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2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738146"/>
          </a:xfrm>
          <a:noFill/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Suitable for COIL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25" y="738146"/>
            <a:ext cx="6959968" cy="60306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562" y="738146"/>
            <a:ext cx="4743239" cy="60306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CB5CA999-0F77-49BC-81FD-BC95AB749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60" y="131092"/>
            <a:ext cx="1728192" cy="1052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BA3C66C-6EAB-449F-AE40-E28B7083FD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9AB6938-3DC3-474C-A440-CD6877E6FF49}"/>
              </a:ext>
            </a:extLst>
          </p:cNvPr>
          <p:cNvSpPr txBox="1"/>
          <p:nvPr/>
        </p:nvSpPr>
        <p:spPr>
          <a:xfrm rot="418671">
            <a:off x="270813" y="1026489"/>
            <a:ext cx="1776010" cy="369332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 COILS</a:t>
            </a:r>
          </a:p>
        </p:txBody>
      </p:sp>
    </p:spTree>
    <p:extLst>
      <p:ext uri="{BB962C8B-B14F-4D97-AF65-F5344CB8AC3E}">
        <p14:creationId xmlns:p14="http://schemas.microsoft.com/office/powerpoint/2010/main" val="2080301320"/>
      </p:ext>
    </p:extLst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44" y="741100"/>
            <a:ext cx="11102109" cy="6024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2" name="Titolo 1"/>
          <p:cNvSpPr>
            <a:spLocks noGrp="1"/>
          </p:cNvSpPr>
          <p:nvPr>
            <p:ph type="ctrTitle"/>
          </p:nvPr>
        </p:nvSpPr>
        <p:spPr>
          <a:xfrm>
            <a:off x="-1" y="0"/>
            <a:ext cx="12192001" cy="738146"/>
          </a:xfrm>
          <a:noFill/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Arial Nova Cond Light" panose="020B0306020202020204" pitchFamily="34" charset="0"/>
              </a:rPr>
              <a:t>Suitable for BLANKS</a:t>
            </a:r>
            <a:endParaRPr lang="it-IT" sz="4400" b="1" dirty="0">
              <a:solidFill>
                <a:srgbClr val="C00000"/>
              </a:solidFill>
              <a:latin typeface="Arial Nova Cond Light" panose="020B0306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4A954E3-CFF5-4B64-A94E-E729034C2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344" y="106684"/>
            <a:ext cx="1445477" cy="1306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77B406D-F546-4A3A-BD8B-9B4A7A3F4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505" y="177743"/>
            <a:ext cx="1741189" cy="34127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18F3CE80-9F97-4DD7-B21C-5C73A1204D42}"/>
              </a:ext>
            </a:extLst>
          </p:cNvPr>
          <p:cNvSpPr txBox="1"/>
          <p:nvPr/>
        </p:nvSpPr>
        <p:spPr>
          <a:xfrm rot="281489">
            <a:off x="285161" y="1095996"/>
            <a:ext cx="1338799" cy="369332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skerville Old Face" panose="02020602080505020303" pitchFamily="18" charset="0"/>
                <a:ea typeface="+mn-ea"/>
                <a:cs typeface="+mn-cs"/>
              </a:rPr>
              <a:t>BLANKS</a:t>
            </a:r>
          </a:p>
        </p:txBody>
      </p:sp>
    </p:spTree>
    <p:extLst>
      <p:ext uri="{BB962C8B-B14F-4D97-AF65-F5344CB8AC3E}">
        <p14:creationId xmlns:p14="http://schemas.microsoft.com/office/powerpoint/2010/main" val="1050176452"/>
      </p:ext>
    </p:extLst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Tema di Office">
  <a:themeElements>
    <a:clrScheme name="Bl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539</Words>
  <Application>Microsoft Office PowerPoint</Application>
  <PresentationFormat>Widescreen</PresentationFormat>
  <Paragraphs>104</Paragraphs>
  <Slides>20</Slides>
  <Notes>2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20</vt:i4>
      </vt:variant>
    </vt:vector>
  </HeadingPairs>
  <TitlesOfParts>
    <vt:vector size="32" baseType="lpstr">
      <vt:lpstr>Arial</vt:lpstr>
      <vt:lpstr>Arial Nova Cond Light</vt:lpstr>
      <vt:lpstr>Baskerville Old Face</vt:lpstr>
      <vt:lpstr>Calibri</vt:lpstr>
      <vt:lpstr>Calibri Light</vt:lpstr>
      <vt:lpstr>Century Gothic</vt:lpstr>
      <vt:lpstr>Source Serif Pro</vt:lpstr>
      <vt:lpstr>Technic</vt:lpstr>
      <vt:lpstr>Wingdings</vt:lpstr>
      <vt:lpstr>Tema di Office</vt:lpstr>
      <vt:lpstr>1_Tema di Office</vt:lpstr>
      <vt:lpstr>2_Tema di Office</vt:lpstr>
      <vt:lpstr>SLIM oiler machine  for Blanks and Coils</vt:lpstr>
      <vt:lpstr>OUR  HISTORY</vt:lpstr>
      <vt:lpstr>OUR HISTORY</vt:lpstr>
      <vt:lpstr>ABOUT US</vt:lpstr>
      <vt:lpstr>  OFFICES</vt:lpstr>
      <vt:lpstr>GLOBAL  PRESENCE</vt:lpstr>
      <vt:lpstr>Presentazione standard di PowerPoint</vt:lpstr>
      <vt:lpstr>Suitable for COIL</vt:lpstr>
      <vt:lpstr>Suitable for BLANKS</vt:lpstr>
      <vt:lpstr>MOTORIZED CONVEYOR</vt:lpstr>
      <vt:lpstr>MOTORIZED CONVEYOR</vt:lpstr>
      <vt:lpstr>MOTORIZED CONVEYOR</vt:lpstr>
      <vt:lpstr>Presentazione standard di PowerPoint</vt:lpstr>
      <vt:lpstr>MOTORIZED CONVEYOR</vt:lpstr>
      <vt:lpstr>LOCAL TECHNICAL SUPPORT WORLDWIDE</vt:lpstr>
      <vt:lpstr>References Automotive OEM</vt:lpstr>
      <vt:lpstr>References Automotive T1 and T2</vt:lpstr>
      <vt:lpstr>References Integrators</vt:lpstr>
      <vt:lpstr>References Appliance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Sectorial machine for Blanks and Coils  SAGOMA</dc:title>
  <dc:creator>Commerciale 5</dc:creator>
  <cp:lastModifiedBy>Giovanni Amato</cp:lastModifiedBy>
  <cp:revision>21</cp:revision>
  <dcterms:created xsi:type="dcterms:W3CDTF">2020-04-14T08:19:55Z</dcterms:created>
  <dcterms:modified xsi:type="dcterms:W3CDTF">2022-12-05T10:53:22Z</dcterms:modified>
</cp:coreProperties>
</file>